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Lst>
  <p:sldSz cx="18288000" cy="10287000"/>
  <p:notesSz cx="6858000" cy="9144000"/>
  <p:embeddedFontLst>
    <p:embeddedFont>
      <p:font typeface="Funtastic" charset="1" panose="00000000000000000000"/>
      <p:regular r:id="rId12"/>
    </p:embeddedFont>
    <p:embeddedFont>
      <p:font typeface="Canva Sans Bold" charset="1" panose="020B0803030501040103"/>
      <p:regular r:id="rId13"/>
    </p:embeddedFont>
    <p:embeddedFont>
      <p:font typeface="Blogger" charset="1" panose="02000506030000020004"/>
      <p:regular r:id="rId14"/>
    </p:embeddedFont>
    <p:embeddedFont>
      <p:font typeface="Canva Sans" charset="1" panose="020B0503030501040103"/>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png" Type="http://schemas.openxmlformats.org/officeDocument/2006/relationships/image"/><Relationship Id="rId14" Target="../media/image13.jpeg" Type="http://schemas.openxmlformats.org/officeDocument/2006/relationships/image"/><Relationship Id="rId15" Target="../media/image14.png" Type="http://schemas.openxmlformats.org/officeDocument/2006/relationships/image"/><Relationship Id="rId16" Target="../media/image15.svg" Type="http://schemas.openxmlformats.org/officeDocument/2006/relationships/image"/><Relationship Id="rId17" Target="../media/image16.png" Type="http://schemas.openxmlformats.org/officeDocument/2006/relationships/image"/><Relationship Id="rId18" Target="../media/image17.svg" Type="http://schemas.openxmlformats.org/officeDocument/2006/relationships/image"/><Relationship Id="rId19" Target="../media/image18.png" Type="http://schemas.openxmlformats.org/officeDocument/2006/relationships/image"/><Relationship Id="rId2" Target="../media/image1.png" Type="http://schemas.openxmlformats.org/officeDocument/2006/relationships/image"/><Relationship Id="rId20" Target="../media/image19.svg" Type="http://schemas.openxmlformats.org/officeDocument/2006/relationships/image"/><Relationship Id="rId21" Target="../media/image20.png" Type="http://schemas.openxmlformats.org/officeDocument/2006/relationships/image"/><Relationship Id="rId22" Target="../media/image21.svg" Type="http://schemas.openxmlformats.org/officeDocument/2006/relationships/image"/><Relationship Id="rId23" Target="../media/image22.png" Type="http://schemas.openxmlformats.org/officeDocument/2006/relationships/image"/><Relationship Id="rId24" Target="../media/image23.svg" Type="http://schemas.openxmlformats.org/officeDocument/2006/relationships/image"/><Relationship Id="rId25" Target="mailto:osicandir@cmhask.com" TargetMode="External" Type="http://schemas.openxmlformats.org/officeDocument/2006/relationships/hyperlink"/><Relationship Id="rId26" Target="https://www.osicansk.ca/schedule/the-brain-event" TargetMode="External" Type="http://schemas.openxmlformats.org/officeDocument/2006/relationships/hyperlink"/><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2" Target="../media/image7.png" Type="http://schemas.openxmlformats.org/officeDocument/2006/relationships/image"/><Relationship Id="rId3" Target="../media/image8.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5.png" Type="http://schemas.openxmlformats.org/officeDocument/2006/relationships/image"/><Relationship Id="rId9" Target="../media/image6.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2" Target="../media/image7.png" Type="http://schemas.openxmlformats.org/officeDocument/2006/relationships/image"/><Relationship Id="rId3" Target="../media/image8.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5.png" Type="http://schemas.openxmlformats.org/officeDocument/2006/relationships/image"/><Relationship Id="rId9" Target="../media/image6.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20.png" Type="http://schemas.openxmlformats.org/officeDocument/2006/relationships/image"/><Relationship Id="rId13" Target="../media/image21.svg" Type="http://schemas.openxmlformats.org/officeDocument/2006/relationships/image"/><Relationship Id="rId2" Target="../media/image7.png" Type="http://schemas.openxmlformats.org/officeDocument/2006/relationships/image"/><Relationship Id="rId3" Target="../media/image8.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5.png" Type="http://schemas.openxmlformats.org/officeDocument/2006/relationships/image"/><Relationship Id="rId9" Target="../media/image6.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50317" y="120209"/>
            <a:ext cx="18288000" cy="10317693"/>
            <a:chOff x="0" y="0"/>
            <a:chExt cx="1149350" cy="1149350"/>
          </a:xfrm>
        </p:grpSpPr>
        <p:sp>
          <p:nvSpPr>
            <p:cNvPr name="Freeform 3" id="3"/>
            <p:cNvSpPr/>
            <p:nvPr/>
          </p:nvSpPr>
          <p:spPr>
            <a:xfrm flipH="false" flipV="false" rot="0">
              <a:off x="0" y="0"/>
              <a:ext cx="8975125" cy="5063571"/>
            </a:xfrm>
            <a:custGeom>
              <a:avLst/>
              <a:gdLst/>
              <a:ahLst/>
              <a:cxnLst/>
              <a:rect r="r" b="b" t="t" l="l"/>
              <a:pathLst>
                <a:path h="5063571" w="8975125">
                  <a:moveTo>
                    <a:pt x="8975125" y="55951"/>
                  </a:moveTo>
                  <a:lnTo>
                    <a:pt x="8975125" y="0"/>
                  </a:lnTo>
                  <a:lnTo>
                    <a:pt x="49586" y="0"/>
                  </a:lnTo>
                  <a:lnTo>
                    <a:pt x="49586" y="27976"/>
                  </a:lnTo>
                  <a:lnTo>
                    <a:pt x="0" y="27976"/>
                  </a:lnTo>
                  <a:lnTo>
                    <a:pt x="0" y="5063571"/>
                  </a:lnTo>
                  <a:lnTo>
                    <a:pt x="99173" y="5063571"/>
                  </a:lnTo>
                  <a:lnTo>
                    <a:pt x="99173" y="4084427"/>
                  </a:lnTo>
                  <a:lnTo>
                    <a:pt x="1785108" y="4084427"/>
                  </a:lnTo>
                  <a:lnTo>
                    <a:pt x="1785108" y="5063571"/>
                  </a:lnTo>
                  <a:lnTo>
                    <a:pt x="1884280" y="5063571"/>
                  </a:lnTo>
                  <a:lnTo>
                    <a:pt x="1884280" y="4084427"/>
                  </a:lnTo>
                  <a:lnTo>
                    <a:pt x="3570215" y="4084427"/>
                  </a:lnTo>
                  <a:lnTo>
                    <a:pt x="3570215" y="5063571"/>
                  </a:lnTo>
                  <a:lnTo>
                    <a:pt x="3669388" y="5063571"/>
                  </a:lnTo>
                  <a:lnTo>
                    <a:pt x="3669388" y="4084427"/>
                  </a:lnTo>
                  <a:lnTo>
                    <a:pt x="5355323" y="4084427"/>
                  </a:lnTo>
                  <a:lnTo>
                    <a:pt x="5355323" y="5063571"/>
                  </a:lnTo>
                  <a:lnTo>
                    <a:pt x="5454496" y="5063571"/>
                  </a:lnTo>
                  <a:lnTo>
                    <a:pt x="5454496" y="4084427"/>
                  </a:lnTo>
                  <a:lnTo>
                    <a:pt x="7140431" y="4084427"/>
                  </a:lnTo>
                  <a:lnTo>
                    <a:pt x="7140431" y="5063571"/>
                  </a:lnTo>
                  <a:lnTo>
                    <a:pt x="7239603" y="5063571"/>
                  </a:lnTo>
                  <a:lnTo>
                    <a:pt x="7239603" y="4084427"/>
                  </a:lnTo>
                  <a:lnTo>
                    <a:pt x="8975125" y="4084427"/>
                  </a:lnTo>
                  <a:lnTo>
                    <a:pt x="8975125" y="4028476"/>
                  </a:lnTo>
                  <a:lnTo>
                    <a:pt x="7239603" y="4028476"/>
                  </a:lnTo>
                  <a:lnTo>
                    <a:pt x="7239603" y="3077308"/>
                  </a:lnTo>
                  <a:lnTo>
                    <a:pt x="8975125" y="3077308"/>
                  </a:lnTo>
                  <a:lnTo>
                    <a:pt x="8975125" y="3021357"/>
                  </a:lnTo>
                  <a:lnTo>
                    <a:pt x="7239603" y="3021357"/>
                  </a:lnTo>
                  <a:lnTo>
                    <a:pt x="7239603" y="2070189"/>
                  </a:lnTo>
                  <a:lnTo>
                    <a:pt x="8975125" y="2070189"/>
                  </a:lnTo>
                  <a:lnTo>
                    <a:pt x="8975125" y="2014238"/>
                  </a:lnTo>
                  <a:lnTo>
                    <a:pt x="7239603" y="2014238"/>
                  </a:lnTo>
                  <a:lnTo>
                    <a:pt x="7239603" y="1063070"/>
                  </a:lnTo>
                  <a:lnTo>
                    <a:pt x="8975125" y="1063070"/>
                  </a:lnTo>
                  <a:lnTo>
                    <a:pt x="8975125" y="1007119"/>
                  </a:lnTo>
                  <a:lnTo>
                    <a:pt x="7239603" y="1007119"/>
                  </a:lnTo>
                  <a:lnTo>
                    <a:pt x="7239603" y="55951"/>
                  </a:lnTo>
                  <a:lnTo>
                    <a:pt x="8975125" y="55951"/>
                  </a:lnTo>
                  <a:close/>
                  <a:moveTo>
                    <a:pt x="1884280" y="1007119"/>
                  </a:moveTo>
                  <a:lnTo>
                    <a:pt x="1884280" y="55951"/>
                  </a:lnTo>
                  <a:lnTo>
                    <a:pt x="3570215" y="55951"/>
                  </a:lnTo>
                  <a:lnTo>
                    <a:pt x="3570215" y="1007119"/>
                  </a:lnTo>
                  <a:lnTo>
                    <a:pt x="1884280" y="1007119"/>
                  </a:lnTo>
                  <a:close/>
                  <a:moveTo>
                    <a:pt x="3570215" y="1063070"/>
                  </a:moveTo>
                  <a:lnTo>
                    <a:pt x="3570215" y="2014238"/>
                  </a:lnTo>
                  <a:lnTo>
                    <a:pt x="1884280" y="2014238"/>
                  </a:lnTo>
                  <a:lnTo>
                    <a:pt x="1884280" y="1063070"/>
                  </a:lnTo>
                  <a:lnTo>
                    <a:pt x="3570215" y="1063070"/>
                  </a:lnTo>
                  <a:close/>
                  <a:moveTo>
                    <a:pt x="1785108" y="1007119"/>
                  </a:moveTo>
                  <a:lnTo>
                    <a:pt x="99173" y="1007119"/>
                  </a:lnTo>
                  <a:lnTo>
                    <a:pt x="99173" y="55951"/>
                  </a:lnTo>
                  <a:lnTo>
                    <a:pt x="1785108" y="55951"/>
                  </a:lnTo>
                  <a:lnTo>
                    <a:pt x="1785108" y="1007119"/>
                  </a:lnTo>
                  <a:close/>
                  <a:moveTo>
                    <a:pt x="1785108" y="1063070"/>
                  </a:moveTo>
                  <a:lnTo>
                    <a:pt x="1785108" y="2014238"/>
                  </a:lnTo>
                  <a:lnTo>
                    <a:pt x="99173" y="2014238"/>
                  </a:lnTo>
                  <a:lnTo>
                    <a:pt x="99173" y="1063070"/>
                  </a:lnTo>
                  <a:lnTo>
                    <a:pt x="1785108" y="1063070"/>
                  </a:lnTo>
                  <a:close/>
                  <a:moveTo>
                    <a:pt x="1785108" y="2070189"/>
                  </a:moveTo>
                  <a:lnTo>
                    <a:pt x="1785108" y="3021357"/>
                  </a:lnTo>
                  <a:lnTo>
                    <a:pt x="99173" y="3021357"/>
                  </a:lnTo>
                  <a:lnTo>
                    <a:pt x="99173" y="2070189"/>
                  </a:lnTo>
                  <a:lnTo>
                    <a:pt x="1785108" y="2070189"/>
                  </a:lnTo>
                  <a:close/>
                  <a:moveTo>
                    <a:pt x="1884280" y="2070189"/>
                  </a:moveTo>
                  <a:lnTo>
                    <a:pt x="3570215" y="2070189"/>
                  </a:lnTo>
                  <a:lnTo>
                    <a:pt x="3570215" y="3021357"/>
                  </a:lnTo>
                  <a:lnTo>
                    <a:pt x="1884280" y="3021357"/>
                  </a:lnTo>
                  <a:lnTo>
                    <a:pt x="1884280" y="2070189"/>
                  </a:lnTo>
                  <a:close/>
                  <a:moveTo>
                    <a:pt x="3669388" y="2070189"/>
                  </a:moveTo>
                  <a:lnTo>
                    <a:pt x="5355323" y="2070189"/>
                  </a:lnTo>
                  <a:lnTo>
                    <a:pt x="5355323" y="3021357"/>
                  </a:lnTo>
                  <a:lnTo>
                    <a:pt x="3669388" y="3021357"/>
                  </a:lnTo>
                  <a:lnTo>
                    <a:pt x="3669388" y="2070189"/>
                  </a:lnTo>
                  <a:close/>
                  <a:moveTo>
                    <a:pt x="3669388" y="2014238"/>
                  </a:moveTo>
                  <a:lnTo>
                    <a:pt x="3669388" y="1063070"/>
                  </a:lnTo>
                  <a:lnTo>
                    <a:pt x="5355323" y="1063070"/>
                  </a:lnTo>
                  <a:lnTo>
                    <a:pt x="5355323" y="2014238"/>
                  </a:lnTo>
                  <a:lnTo>
                    <a:pt x="3669388" y="2014238"/>
                  </a:lnTo>
                  <a:close/>
                  <a:moveTo>
                    <a:pt x="3669388" y="1007119"/>
                  </a:moveTo>
                  <a:lnTo>
                    <a:pt x="3669388" y="55951"/>
                  </a:lnTo>
                  <a:lnTo>
                    <a:pt x="5355323" y="55951"/>
                  </a:lnTo>
                  <a:lnTo>
                    <a:pt x="5355323" y="1007119"/>
                  </a:lnTo>
                  <a:lnTo>
                    <a:pt x="3669388" y="1007119"/>
                  </a:lnTo>
                  <a:close/>
                  <a:moveTo>
                    <a:pt x="99173" y="4028476"/>
                  </a:moveTo>
                  <a:lnTo>
                    <a:pt x="99173" y="3077308"/>
                  </a:lnTo>
                  <a:lnTo>
                    <a:pt x="1785108" y="3077308"/>
                  </a:lnTo>
                  <a:lnTo>
                    <a:pt x="1785108" y="4028476"/>
                  </a:lnTo>
                  <a:lnTo>
                    <a:pt x="99173" y="4028476"/>
                  </a:lnTo>
                  <a:close/>
                  <a:moveTo>
                    <a:pt x="1884280" y="4028476"/>
                  </a:moveTo>
                  <a:lnTo>
                    <a:pt x="1884280" y="3077308"/>
                  </a:lnTo>
                  <a:lnTo>
                    <a:pt x="3570215" y="3077308"/>
                  </a:lnTo>
                  <a:lnTo>
                    <a:pt x="3570215" y="4028476"/>
                  </a:lnTo>
                  <a:lnTo>
                    <a:pt x="1884280" y="4028476"/>
                  </a:lnTo>
                  <a:close/>
                  <a:moveTo>
                    <a:pt x="3669388" y="4028476"/>
                  </a:moveTo>
                  <a:lnTo>
                    <a:pt x="3669388" y="3077308"/>
                  </a:lnTo>
                  <a:lnTo>
                    <a:pt x="5355323" y="3077308"/>
                  </a:lnTo>
                  <a:lnTo>
                    <a:pt x="5355323" y="4028476"/>
                  </a:lnTo>
                  <a:lnTo>
                    <a:pt x="3669388" y="4028476"/>
                  </a:lnTo>
                  <a:close/>
                  <a:moveTo>
                    <a:pt x="7140431" y="4028476"/>
                  </a:moveTo>
                  <a:lnTo>
                    <a:pt x="5454496" y="4028476"/>
                  </a:lnTo>
                  <a:lnTo>
                    <a:pt x="5454496" y="3077308"/>
                  </a:lnTo>
                  <a:lnTo>
                    <a:pt x="7140431" y="3077308"/>
                  </a:lnTo>
                  <a:lnTo>
                    <a:pt x="7140431" y="4028476"/>
                  </a:lnTo>
                  <a:close/>
                  <a:moveTo>
                    <a:pt x="7140431" y="3021357"/>
                  </a:moveTo>
                  <a:lnTo>
                    <a:pt x="5454496" y="3021357"/>
                  </a:lnTo>
                  <a:lnTo>
                    <a:pt x="5454496" y="2070189"/>
                  </a:lnTo>
                  <a:lnTo>
                    <a:pt x="7140431" y="2070189"/>
                  </a:lnTo>
                  <a:lnTo>
                    <a:pt x="7140431" y="3021357"/>
                  </a:lnTo>
                  <a:close/>
                  <a:moveTo>
                    <a:pt x="7140431" y="2014238"/>
                  </a:moveTo>
                  <a:lnTo>
                    <a:pt x="5454496" y="2014238"/>
                  </a:lnTo>
                  <a:lnTo>
                    <a:pt x="5454496" y="1063070"/>
                  </a:lnTo>
                  <a:lnTo>
                    <a:pt x="7140431" y="1063070"/>
                  </a:lnTo>
                  <a:lnTo>
                    <a:pt x="7140431" y="2014238"/>
                  </a:lnTo>
                  <a:close/>
                  <a:moveTo>
                    <a:pt x="7140431" y="1007119"/>
                  </a:moveTo>
                  <a:lnTo>
                    <a:pt x="5454496" y="1007119"/>
                  </a:lnTo>
                  <a:lnTo>
                    <a:pt x="5454496" y="55951"/>
                  </a:lnTo>
                  <a:lnTo>
                    <a:pt x="7140431" y="55951"/>
                  </a:lnTo>
                  <a:lnTo>
                    <a:pt x="7140431" y="1007119"/>
                  </a:lnTo>
                  <a:close/>
                </a:path>
              </a:pathLst>
            </a:custGeom>
            <a:solidFill>
              <a:srgbClr val="4DDAC2">
                <a:alpha val="18824"/>
              </a:srgbClr>
            </a:solidFill>
          </p:spPr>
        </p:sp>
      </p:grpSp>
      <p:grpSp>
        <p:nvGrpSpPr>
          <p:cNvPr name="Group 4" id="4"/>
          <p:cNvGrpSpPr/>
          <p:nvPr/>
        </p:nvGrpSpPr>
        <p:grpSpPr>
          <a:xfrm rot="0">
            <a:off x="1199492" y="1203017"/>
            <a:ext cx="11194393" cy="7162876"/>
            <a:chOff x="0" y="0"/>
            <a:chExt cx="3093570" cy="1979461"/>
          </a:xfrm>
        </p:grpSpPr>
        <p:sp>
          <p:nvSpPr>
            <p:cNvPr name="Freeform 5" id="5"/>
            <p:cNvSpPr/>
            <p:nvPr/>
          </p:nvSpPr>
          <p:spPr>
            <a:xfrm flipH="false" flipV="false" rot="0">
              <a:off x="0" y="0"/>
              <a:ext cx="3093570" cy="1979461"/>
            </a:xfrm>
            <a:custGeom>
              <a:avLst/>
              <a:gdLst/>
              <a:ahLst/>
              <a:cxnLst/>
              <a:rect r="r" b="b" t="t" l="l"/>
              <a:pathLst>
                <a:path h="1979461" w="3093570">
                  <a:moveTo>
                    <a:pt x="35271" y="0"/>
                  </a:moveTo>
                  <a:lnTo>
                    <a:pt x="3058299" y="0"/>
                  </a:lnTo>
                  <a:cubicBezTo>
                    <a:pt x="3067654" y="0"/>
                    <a:pt x="3076625" y="3716"/>
                    <a:pt x="3083240" y="10331"/>
                  </a:cubicBezTo>
                  <a:cubicBezTo>
                    <a:pt x="3089854" y="16945"/>
                    <a:pt x="3093570" y="25917"/>
                    <a:pt x="3093570" y="35271"/>
                  </a:cubicBezTo>
                  <a:lnTo>
                    <a:pt x="3093570" y="1944190"/>
                  </a:lnTo>
                  <a:cubicBezTo>
                    <a:pt x="3093570" y="1953544"/>
                    <a:pt x="3089854" y="1962515"/>
                    <a:pt x="3083240" y="1969130"/>
                  </a:cubicBezTo>
                  <a:cubicBezTo>
                    <a:pt x="3076625" y="1975745"/>
                    <a:pt x="3067654" y="1979461"/>
                    <a:pt x="3058299" y="1979461"/>
                  </a:cubicBezTo>
                  <a:lnTo>
                    <a:pt x="35271" y="1979461"/>
                  </a:lnTo>
                  <a:cubicBezTo>
                    <a:pt x="15791" y="1979461"/>
                    <a:pt x="0" y="1963669"/>
                    <a:pt x="0" y="1944190"/>
                  </a:cubicBezTo>
                  <a:lnTo>
                    <a:pt x="0" y="35271"/>
                  </a:lnTo>
                  <a:cubicBezTo>
                    <a:pt x="0" y="25917"/>
                    <a:pt x="3716" y="16945"/>
                    <a:pt x="10331" y="10331"/>
                  </a:cubicBezTo>
                  <a:cubicBezTo>
                    <a:pt x="16945" y="3716"/>
                    <a:pt x="25917" y="0"/>
                    <a:pt x="35271" y="0"/>
                  </a:cubicBezTo>
                  <a:close/>
                </a:path>
              </a:pathLst>
            </a:custGeom>
            <a:solidFill>
              <a:srgbClr val="FFF4CC"/>
            </a:solidFill>
            <a:ln w="38100" cap="rnd">
              <a:solidFill>
                <a:srgbClr val="000000"/>
              </a:solidFill>
              <a:prstDash val="solid"/>
              <a:round/>
            </a:ln>
          </p:spPr>
        </p:sp>
        <p:sp>
          <p:nvSpPr>
            <p:cNvPr name="TextBox 6" id="6"/>
            <p:cNvSpPr txBox="true"/>
            <p:nvPr/>
          </p:nvSpPr>
          <p:spPr>
            <a:xfrm>
              <a:off x="0" y="-38100"/>
              <a:ext cx="3093570" cy="2017561"/>
            </a:xfrm>
            <a:prstGeom prst="rect">
              <a:avLst/>
            </a:prstGeom>
          </p:spPr>
          <p:txBody>
            <a:bodyPr anchor="ctr" rtlCol="false" tIns="48415" lIns="48415" bIns="48415" rIns="48415"/>
            <a:lstStyle/>
            <a:p>
              <a:pPr algn="ctr">
                <a:lnSpc>
                  <a:spcPts val="2659"/>
                </a:lnSpc>
                <a:spcBef>
                  <a:spcPct val="0"/>
                </a:spcBef>
              </a:pPr>
            </a:p>
          </p:txBody>
        </p:sp>
      </p:grpSp>
      <p:sp>
        <p:nvSpPr>
          <p:cNvPr name="Freeform 7" id="7"/>
          <p:cNvSpPr/>
          <p:nvPr/>
        </p:nvSpPr>
        <p:spPr>
          <a:xfrm flipH="false" flipV="false" rot="0">
            <a:off x="-1186434" y="120209"/>
            <a:ext cx="1872234" cy="4114800"/>
          </a:xfrm>
          <a:custGeom>
            <a:avLst/>
            <a:gdLst/>
            <a:ahLst/>
            <a:cxnLst/>
            <a:rect r="r" b="b" t="t" l="l"/>
            <a:pathLst>
              <a:path h="4114800" w="1872234">
                <a:moveTo>
                  <a:pt x="0" y="0"/>
                </a:moveTo>
                <a:lnTo>
                  <a:pt x="1872234" y="0"/>
                </a:lnTo>
                <a:lnTo>
                  <a:pt x="187223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5400000">
            <a:off x="15635797" y="-1453612"/>
            <a:ext cx="1872234" cy="4114800"/>
          </a:xfrm>
          <a:custGeom>
            <a:avLst/>
            <a:gdLst/>
            <a:ahLst/>
            <a:cxnLst/>
            <a:rect r="r" b="b" t="t" l="l"/>
            <a:pathLst>
              <a:path h="4114800" w="1872234">
                <a:moveTo>
                  <a:pt x="0" y="0"/>
                </a:moveTo>
                <a:lnTo>
                  <a:pt x="1872234" y="0"/>
                </a:lnTo>
                <a:lnTo>
                  <a:pt x="18722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10800000">
            <a:off x="17351883" y="6202893"/>
            <a:ext cx="1872234" cy="4114800"/>
          </a:xfrm>
          <a:custGeom>
            <a:avLst/>
            <a:gdLst/>
            <a:ahLst/>
            <a:cxnLst/>
            <a:rect r="r" b="b" t="t" l="l"/>
            <a:pathLst>
              <a:path h="4114800" w="1872234">
                <a:moveTo>
                  <a:pt x="0" y="0"/>
                </a:moveTo>
                <a:lnTo>
                  <a:pt x="1872234" y="0"/>
                </a:lnTo>
                <a:lnTo>
                  <a:pt x="1872234"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446979">
            <a:off x="12374997" y="1853660"/>
            <a:ext cx="5628002" cy="4762697"/>
          </a:xfrm>
          <a:custGeom>
            <a:avLst/>
            <a:gdLst/>
            <a:ahLst/>
            <a:cxnLst/>
            <a:rect r="r" b="b" t="t" l="l"/>
            <a:pathLst>
              <a:path h="4762697" w="5628002">
                <a:moveTo>
                  <a:pt x="0" y="0"/>
                </a:moveTo>
                <a:lnTo>
                  <a:pt x="5628002" y="0"/>
                </a:lnTo>
                <a:lnTo>
                  <a:pt x="5628002" y="4762697"/>
                </a:lnTo>
                <a:lnTo>
                  <a:pt x="0" y="476269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p:cNvSpPr/>
          <p:nvPr/>
        </p:nvSpPr>
        <p:spPr>
          <a:xfrm flipH="false" flipV="false" rot="-5400000">
            <a:off x="773614" y="8260293"/>
            <a:ext cx="1872234" cy="4114800"/>
          </a:xfrm>
          <a:custGeom>
            <a:avLst/>
            <a:gdLst/>
            <a:ahLst/>
            <a:cxnLst/>
            <a:rect r="r" b="b" t="t" l="l"/>
            <a:pathLst>
              <a:path h="4114800" w="1872234">
                <a:moveTo>
                  <a:pt x="0" y="0"/>
                </a:moveTo>
                <a:lnTo>
                  <a:pt x="1872234" y="0"/>
                </a:lnTo>
                <a:lnTo>
                  <a:pt x="1872234"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2" id="12"/>
          <p:cNvSpPr/>
          <p:nvPr/>
        </p:nvSpPr>
        <p:spPr>
          <a:xfrm flipH="false" flipV="false" rot="0">
            <a:off x="1693240" y="5883043"/>
            <a:ext cx="10206898" cy="2482850"/>
          </a:xfrm>
          <a:custGeom>
            <a:avLst/>
            <a:gdLst/>
            <a:ahLst/>
            <a:cxnLst/>
            <a:rect r="r" b="b" t="t" l="l"/>
            <a:pathLst>
              <a:path h="2482850" w="10206898">
                <a:moveTo>
                  <a:pt x="0" y="0"/>
                </a:moveTo>
                <a:lnTo>
                  <a:pt x="10206898" y="0"/>
                </a:lnTo>
                <a:lnTo>
                  <a:pt x="10206898" y="2482850"/>
                </a:lnTo>
                <a:lnTo>
                  <a:pt x="0" y="2482850"/>
                </a:lnTo>
                <a:lnTo>
                  <a:pt x="0" y="0"/>
                </a:lnTo>
                <a:close/>
              </a:path>
            </a:pathLst>
          </a:custGeom>
          <a:blipFill>
            <a:blip r:embed="rId12"/>
            <a:stretch>
              <a:fillRect l="0" t="-18516" r="0" b="-18516"/>
            </a:stretch>
          </a:blipFill>
        </p:spPr>
      </p:sp>
      <p:sp>
        <p:nvSpPr>
          <p:cNvPr name="Freeform 13" id="13"/>
          <p:cNvSpPr/>
          <p:nvPr/>
        </p:nvSpPr>
        <p:spPr>
          <a:xfrm flipH="false" flipV="false" rot="0">
            <a:off x="3662237" y="3671373"/>
            <a:ext cx="4531187" cy="1127271"/>
          </a:xfrm>
          <a:custGeom>
            <a:avLst/>
            <a:gdLst/>
            <a:ahLst/>
            <a:cxnLst/>
            <a:rect r="r" b="b" t="t" l="l"/>
            <a:pathLst>
              <a:path h="1127271" w="4531187">
                <a:moveTo>
                  <a:pt x="0" y="0"/>
                </a:moveTo>
                <a:lnTo>
                  <a:pt x="4531187" y="0"/>
                </a:lnTo>
                <a:lnTo>
                  <a:pt x="4531187" y="1127271"/>
                </a:lnTo>
                <a:lnTo>
                  <a:pt x="0" y="1127271"/>
                </a:lnTo>
                <a:lnTo>
                  <a:pt x="0" y="0"/>
                </a:lnTo>
                <a:close/>
              </a:path>
            </a:pathLst>
          </a:custGeom>
          <a:blipFill>
            <a:blip r:embed="rId13"/>
            <a:stretch>
              <a:fillRect l="0" t="0" r="0" b="0"/>
            </a:stretch>
          </a:blipFill>
        </p:spPr>
      </p:sp>
      <p:sp>
        <p:nvSpPr>
          <p:cNvPr name="Freeform 14" id="14"/>
          <p:cNvSpPr/>
          <p:nvPr/>
        </p:nvSpPr>
        <p:spPr>
          <a:xfrm flipH="false" flipV="false" rot="0">
            <a:off x="9810458" y="3392355"/>
            <a:ext cx="2161463" cy="1886701"/>
          </a:xfrm>
          <a:custGeom>
            <a:avLst/>
            <a:gdLst/>
            <a:ahLst/>
            <a:cxnLst/>
            <a:rect r="r" b="b" t="t" l="l"/>
            <a:pathLst>
              <a:path h="1886701" w="2161463">
                <a:moveTo>
                  <a:pt x="0" y="0"/>
                </a:moveTo>
                <a:lnTo>
                  <a:pt x="2161463" y="0"/>
                </a:lnTo>
                <a:lnTo>
                  <a:pt x="2161463" y="1886700"/>
                </a:lnTo>
                <a:lnTo>
                  <a:pt x="0" y="1886700"/>
                </a:lnTo>
                <a:lnTo>
                  <a:pt x="0" y="0"/>
                </a:lnTo>
                <a:close/>
              </a:path>
            </a:pathLst>
          </a:custGeom>
          <a:blipFill>
            <a:blip r:embed="rId14"/>
            <a:stretch>
              <a:fillRect l="0" t="0" r="0" b="0"/>
            </a:stretch>
          </a:blipFill>
        </p:spPr>
      </p:sp>
      <p:sp>
        <p:nvSpPr>
          <p:cNvPr name="TextBox 15" id="15"/>
          <p:cNvSpPr txBox="true"/>
          <p:nvPr/>
        </p:nvSpPr>
        <p:spPr>
          <a:xfrm rot="-41961">
            <a:off x="1508546" y="1590106"/>
            <a:ext cx="10025702" cy="3261623"/>
          </a:xfrm>
          <a:prstGeom prst="rect">
            <a:avLst/>
          </a:prstGeom>
        </p:spPr>
        <p:txBody>
          <a:bodyPr anchor="t" rtlCol="false" tIns="0" lIns="0" bIns="0" rIns="0">
            <a:spAutoFit/>
          </a:bodyPr>
          <a:lstStyle/>
          <a:p>
            <a:pPr algn="ctr">
              <a:lnSpc>
                <a:spcPts val="12375"/>
              </a:lnSpc>
            </a:pPr>
            <a:r>
              <a:rPr lang="en-US" sz="8839">
                <a:solidFill>
                  <a:srgbClr val="5271FF"/>
                </a:solidFill>
                <a:latin typeface="Funtastic"/>
                <a:ea typeface="Funtastic"/>
                <a:cs typeface="Funtastic"/>
                <a:sym typeface="Funtastic"/>
              </a:rPr>
              <a:t>THE ‘BRAIN EVENT’</a:t>
            </a:r>
          </a:p>
          <a:p>
            <a:pPr algn="l">
              <a:lnSpc>
                <a:spcPts val="12375"/>
              </a:lnSpc>
            </a:pPr>
            <a:r>
              <a:rPr lang="en-US" sz="8839">
                <a:solidFill>
                  <a:srgbClr val="5271FF"/>
                </a:solidFill>
                <a:latin typeface="Funtastic"/>
                <a:ea typeface="Funtastic"/>
                <a:cs typeface="Funtastic"/>
                <a:sym typeface="Funtastic"/>
              </a:rPr>
              <a:t> BY </a:t>
            </a:r>
          </a:p>
        </p:txBody>
      </p:sp>
      <p:sp>
        <p:nvSpPr>
          <p:cNvPr name="Freeform 16" id="16"/>
          <p:cNvSpPr/>
          <p:nvPr/>
        </p:nvSpPr>
        <p:spPr>
          <a:xfrm flipH="false" flipV="false" rot="0">
            <a:off x="8514183" y="3826944"/>
            <a:ext cx="759000" cy="816129"/>
          </a:xfrm>
          <a:custGeom>
            <a:avLst/>
            <a:gdLst/>
            <a:ahLst/>
            <a:cxnLst/>
            <a:rect r="r" b="b" t="t" l="l"/>
            <a:pathLst>
              <a:path h="816129" w="759000">
                <a:moveTo>
                  <a:pt x="0" y="0"/>
                </a:moveTo>
                <a:lnTo>
                  <a:pt x="759000" y="0"/>
                </a:lnTo>
                <a:lnTo>
                  <a:pt x="759000" y="816129"/>
                </a:lnTo>
                <a:lnTo>
                  <a:pt x="0" y="816129"/>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7" id="17"/>
          <p:cNvSpPr/>
          <p:nvPr/>
        </p:nvSpPr>
        <p:spPr>
          <a:xfrm flipH="false" flipV="false" rot="0">
            <a:off x="5236217" y="8517949"/>
            <a:ext cx="515275" cy="539555"/>
          </a:xfrm>
          <a:custGeom>
            <a:avLst/>
            <a:gdLst/>
            <a:ahLst/>
            <a:cxnLst/>
            <a:rect r="r" b="b" t="t" l="l"/>
            <a:pathLst>
              <a:path h="539555" w="515275">
                <a:moveTo>
                  <a:pt x="0" y="0"/>
                </a:moveTo>
                <a:lnTo>
                  <a:pt x="515275" y="0"/>
                </a:lnTo>
                <a:lnTo>
                  <a:pt x="515275" y="539555"/>
                </a:lnTo>
                <a:lnTo>
                  <a:pt x="0" y="539555"/>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18" id="18"/>
          <p:cNvSpPr/>
          <p:nvPr/>
        </p:nvSpPr>
        <p:spPr>
          <a:xfrm flipH="false" flipV="false" rot="0">
            <a:off x="5202699" y="9209904"/>
            <a:ext cx="582310" cy="426542"/>
          </a:xfrm>
          <a:custGeom>
            <a:avLst/>
            <a:gdLst/>
            <a:ahLst/>
            <a:cxnLst/>
            <a:rect r="r" b="b" t="t" l="l"/>
            <a:pathLst>
              <a:path h="426542" w="582310">
                <a:moveTo>
                  <a:pt x="0" y="0"/>
                </a:moveTo>
                <a:lnTo>
                  <a:pt x="582310" y="0"/>
                </a:lnTo>
                <a:lnTo>
                  <a:pt x="582310" y="426542"/>
                </a:lnTo>
                <a:lnTo>
                  <a:pt x="0" y="426542"/>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grpSp>
        <p:nvGrpSpPr>
          <p:cNvPr name="Group 19" id="19"/>
          <p:cNvGrpSpPr/>
          <p:nvPr/>
        </p:nvGrpSpPr>
        <p:grpSpPr>
          <a:xfrm rot="0">
            <a:off x="12801099" y="5666308"/>
            <a:ext cx="1713415" cy="1713415"/>
            <a:chOff x="0" y="0"/>
            <a:chExt cx="2284553" cy="2284553"/>
          </a:xfrm>
        </p:grpSpPr>
        <p:sp>
          <p:nvSpPr>
            <p:cNvPr name="Freeform 20" id="20"/>
            <p:cNvSpPr/>
            <p:nvPr/>
          </p:nvSpPr>
          <p:spPr>
            <a:xfrm flipH="false" flipV="false" rot="0">
              <a:off x="0" y="0"/>
              <a:ext cx="2284553" cy="2284553"/>
            </a:xfrm>
            <a:custGeom>
              <a:avLst/>
              <a:gdLst/>
              <a:ahLst/>
              <a:cxnLst/>
              <a:rect r="r" b="b" t="t" l="l"/>
              <a:pathLst>
                <a:path h="2284553" w="2284553">
                  <a:moveTo>
                    <a:pt x="0" y="0"/>
                  </a:moveTo>
                  <a:lnTo>
                    <a:pt x="2284553" y="0"/>
                  </a:lnTo>
                  <a:lnTo>
                    <a:pt x="2284553" y="2284553"/>
                  </a:lnTo>
                  <a:lnTo>
                    <a:pt x="0" y="2284553"/>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grpSp>
      <p:sp>
        <p:nvSpPr>
          <p:cNvPr name="Freeform 21" id="21"/>
          <p:cNvSpPr/>
          <p:nvPr/>
        </p:nvSpPr>
        <p:spPr>
          <a:xfrm flipH="false" flipV="false" rot="0">
            <a:off x="11358773" y="9451948"/>
            <a:ext cx="390016" cy="604676"/>
          </a:xfrm>
          <a:custGeom>
            <a:avLst/>
            <a:gdLst/>
            <a:ahLst/>
            <a:cxnLst/>
            <a:rect r="r" b="b" t="t" l="l"/>
            <a:pathLst>
              <a:path h="604676" w="390016">
                <a:moveTo>
                  <a:pt x="0" y="0"/>
                </a:moveTo>
                <a:lnTo>
                  <a:pt x="390016" y="0"/>
                </a:lnTo>
                <a:lnTo>
                  <a:pt x="390016" y="604676"/>
                </a:lnTo>
                <a:lnTo>
                  <a:pt x="0" y="604676"/>
                </a:lnTo>
                <a:lnTo>
                  <a:pt x="0" y="0"/>
                </a:lnTo>
                <a:close/>
              </a:path>
            </a:pathLst>
          </a:custGeom>
          <a:blipFill>
            <a:blip r:embed="rId23">
              <a:extLst>
                <a:ext uri="{96DAC541-7B7A-43D3-8B79-37D633B846F1}">
                  <asvg:svgBlip xmlns:asvg="http://schemas.microsoft.com/office/drawing/2016/SVG/main" r:embed="rId24"/>
                </a:ext>
              </a:extLst>
            </a:blip>
            <a:stretch>
              <a:fillRect l="0" t="0" r="0" b="0"/>
            </a:stretch>
          </a:blipFill>
        </p:spPr>
      </p:sp>
      <p:sp>
        <p:nvSpPr>
          <p:cNvPr name="TextBox 22" id="22"/>
          <p:cNvSpPr txBox="true"/>
          <p:nvPr/>
        </p:nvSpPr>
        <p:spPr>
          <a:xfrm rot="0">
            <a:off x="5855622" y="8608288"/>
            <a:ext cx="4607722" cy="449216"/>
          </a:xfrm>
          <a:prstGeom prst="rect">
            <a:avLst/>
          </a:prstGeom>
        </p:spPr>
        <p:txBody>
          <a:bodyPr anchor="t" rtlCol="false" tIns="0" lIns="0" bIns="0" rIns="0">
            <a:spAutoFit/>
          </a:bodyPr>
          <a:lstStyle/>
          <a:p>
            <a:pPr algn="ctr">
              <a:lnSpc>
                <a:spcPts val="3692"/>
              </a:lnSpc>
            </a:pPr>
            <a:r>
              <a:rPr lang="en-US" sz="2637" b="true">
                <a:solidFill>
                  <a:srgbClr val="5271FF"/>
                </a:solidFill>
                <a:latin typeface="Canva Sans Bold"/>
                <a:ea typeface="Canva Sans Bold"/>
                <a:cs typeface="Canva Sans Bold"/>
                <a:sym typeface="Canva Sans Bold"/>
              </a:rPr>
              <a:t>Feb 6, 2025 8:00 to 4:00 PM</a:t>
            </a:r>
          </a:p>
        </p:txBody>
      </p:sp>
      <p:sp>
        <p:nvSpPr>
          <p:cNvPr name="TextBox 23" id="23"/>
          <p:cNvSpPr txBox="true"/>
          <p:nvPr/>
        </p:nvSpPr>
        <p:spPr>
          <a:xfrm rot="0">
            <a:off x="5927830" y="9162279"/>
            <a:ext cx="3882628" cy="447364"/>
          </a:xfrm>
          <a:prstGeom prst="rect">
            <a:avLst/>
          </a:prstGeom>
        </p:spPr>
        <p:txBody>
          <a:bodyPr anchor="t" rtlCol="false" tIns="0" lIns="0" bIns="0" rIns="0">
            <a:spAutoFit/>
          </a:bodyPr>
          <a:lstStyle/>
          <a:p>
            <a:pPr algn="ctr">
              <a:lnSpc>
                <a:spcPts val="3692"/>
              </a:lnSpc>
            </a:pPr>
            <a:r>
              <a:rPr lang="en-US" b="true" sz="2637" u="sng">
                <a:solidFill>
                  <a:srgbClr val="5271FF"/>
                </a:solidFill>
                <a:latin typeface="Canva Sans Bold"/>
                <a:ea typeface="Canva Sans Bold"/>
                <a:cs typeface="Canva Sans Bold"/>
                <a:sym typeface="Canva Sans Bold"/>
                <a:hlinkClick r:id="rId25" tooltip="mailto:osicandir@cmhask.com"/>
              </a:rPr>
              <a:t>osicandir@cmhask.com</a:t>
            </a:r>
          </a:p>
        </p:txBody>
      </p:sp>
      <p:sp>
        <p:nvSpPr>
          <p:cNvPr name="TextBox 24" id="24"/>
          <p:cNvSpPr txBox="true"/>
          <p:nvPr/>
        </p:nvSpPr>
        <p:spPr>
          <a:xfrm rot="0">
            <a:off x="12995447" y="7478864"/>
            <a:ext cx="1324719" cy="447364"/>
          </a:xfrm>
          <a:prstGeom prst="rect">
            <a:avLst/>
          </a:prstGeom>
        </p:spPr>
        <p:txBody>
          <a:bodyPr anchor="t" rtlCol="false" tIns="0" lIns="0" bIns="0" rIns="0">
            <a:spAutoFit/>
          </a:bodyPr>
          <a:lstStyle/>
          <a:p>
            <a:pPr algn="ctr">
              <a:lnSpc>
                <a:spcPts val="3692"/>
              </a:lnSpc>
            </a:pPr>
            <a:r>
              <a:rPr lang="en-US" b="true" sz="2637" u="sng">
                <a:solidFill>
                  <a:srgbClr val="5271FF"/>
                </a:solidFill>
                <a:latin typeface="Canva Sans Bold"/>
                <a:ea typeface="Canva Sans Bold"/>
                <a:cs typeface="Canva Sans Bold"/>
                <a:sym typeface="Canva Sans Bold"/>
                <a:hlinkClick r:id="rId26" tooltip="https://www.osicansk.ca/schedule/the-brain-event"/>
              </a:rPr>
              <a:t>Website</a:t>
            </a:r>
          </a:p>
        </p:txBody>
      </p:sp>
      <p:sp>
        <p:nvSpPr>
          <p:cNvPr name="TextBox 25" id="25"/>
          <p:cNvSpPr txBox="true"/>
          <p:nvPr/>
        </p:nvSpPr>
        <p:spPr>
          <a:xfrm rot="0">
            <a:off x="11748789" y="9506792"/>
            <a:ext cx="4249118" cy="449216"/>
          </a:xfrm>
          <a:prstGeom prst="rect">
            <a:avLst/>
          </a:prstGeom>
        </p:spPr>
        <p:txBody>
          <a:bodyPr anchor="t" rtlCol="false" tIns="0" lIns="0" bIns="0" rIns="0">
            <a:spAutoFit/>
          </a:bodyPr>
          <a:lstStyle/>
          <a:p>
            <a:pPr algn="ctr">
              <a:lnSpc>
                <a:spcPts val="3692"/>
              </a:lnSpc>
            </a:pPr>
            <a:r>
              <a:rPr lang="en-US" sz="2637" b="true">
                <a:solidFill>
                  <a:srgbClr val="5271FF"/>
                </a:solidFill>
                <a:latin typeface="Canva Sans Bold"/>
                <a:ea typeface="Canva Sans Bold"/>
                <a:cs typeface="Canva Sans Bold"/>
                <a:sym typeface="Canva Sans Bold"/>
              </a:rPr>
              <a:t>2267 Albert St, Regina, SK </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317693"/>
            <a:chOff x="0" y="0"/>
            <a:chExt cx="1149350" cy="1149350"/>
          </a:xfrm>
        </p:grpSpPr>
        <p:sp>
          <p:nvSpPr>
            <p:cNvPr name="Freeform 3" id="3"/>
            <p:cNvSpPr/>
            <p:nvPr/>
          </p:nvSpPr>
          <p:spPr>
            <a:xfrm flipH="false" flipV="false" rot="0">
              <a:off x="0" y="0"/>
              <a:ext cx="8975125" cy="5063571"/>
            </a:xfrm>
            <a:custGeom>
              <a:avLst/>
              <a:gdLst/>
              <a:ahLst/>
              <a:cxnLst/>
              <a:rect r="r" b="b" t="t" l="l"/>
              <a:pathLst>
                <a:path h="5063571" w="8975125">
                  <a:moveTo>
                    <a:pt x="8975125" y="55951"/>
                  </a:moveTo>
                  <a:lnTo>
                    <a:pt x="8975125" y="0"/>
                  </a:lnTo>
                  <a:lnTo>
                    <a:pt x="49586" y="0"/>
                  </a:lnTo>
                  <a:lnTo>
                    <a:pt x="49586" y="27976"/>
                  </a:lnTo>
                  <a:lnTo>
                    <a:pt x="0" y="27976"/>
                  </a:lnTo>
                  <a:lnTo>
                    <a:pt x="0" y="5063571"/>
                  </a:lnTo>
                  <a:lnTo>
                    <a:pt x="99173" y="5063571"/>
                  </a:lnTo>
                  <a:lnTo>
                    <a:pt x="99173" y="4084427"/>
                  </a:lnTo>
                  <a:lnTo>
                    <a:pt x="1785108" y="4084427"/>
                  </a:lnTo>
                  <a:lnTo>
                    <a:pt x="1785108" y="5063571"/>
                  </a:lnTo>
                  <a:lnTo>
                    <a:pt x="1884280" y="5063571"/>
                  </a:lnTo>
                  <a:lnTo>
                    <a:pt x="1884280" y="4084427"/>
                  </a:lnTo>
                  <a:lnTo>
                    <a:pt x="3570215" y="4084427"/>
                  </a:lnTo>
                  <a:lnTo>
                    <a:pt x="3570215" y="5063571"/>
                  </a:lnTo>
                  <a:lnTo>
                    <a:pt x="3669388" y="5063571"/>
                  </a:lnTo>
                  <a:lnTo>
                    <a:pt x="3669388" y="4084427"/>
                  </a:lnTo>
                  <a:lnTo>
                    <a:pt x="5355323" y="4084427"/>
                  </a:lnTo>
                  <a:lnTo>
                    <a:pt x="5355323" y="5063571"/>
                  </a:lnTo>
                  <a:lnTo>
                    <a:pt x="5454496" y="5063571"/>
                  </a:lnTo>
                  <a:lnTo>
                    <a:pt x="5454496" y="4084427"/>
                  </a:lnTo>
                  <a:lnTo>
                    <a:pt x="7140431" y="4084427"/>
                  </a:lnTo>
                  <a:lnTo>
                    <a:pt x="7140431" y="5063571"/>
                  </a:lnTo>
                  <a:lnTo>
                    <a:pt x="7239603" y="5063571"/>
                  </a:lnTo>
                  <a:lnTo>
                    <a:pt x="7239603" y="4084427"/>
                  </a:lnTo>
                  <a:lnTo>
                    <a:pt x="8975125" y="4084427"/>
                  </a:lnTo>
                  <a:lnTo>
                    <a:pt x="8975125" y="4028476"/>
                  </a:lnTo>
                  <a:lnTo>
                    <a:pt x="7239603" y="4028476"/>
                  </a:lnTo>
                  <a:lnTo>
                    <a:pt x="7239603" y="3077308"/>
                  </a:lnTo>
                  <a:lnTo>
                    <a:pt x="8975125" y="3077308"/>
                  </a:lnTo>
                  <a:lnTo>
                    <a:pt x="8975125" y="3021357"/>
                  </a:lnTo>
                  <a:lnTo>
                    <a:pt x="7239603" y="3021357"/>
                  </a:lnTo>
                  <a:lnTo>
                    <a:pt x="7239603" y="2070189"/>
                  </a:lnTo>
                  <a:lnTo>
                    <a:pt x="8975125" y="2070189"/>
                  </a:lnTo>
                  <a:lnTo>
                    <a:pt x="8975125" y="2014238"/>
                  </a:lnTo>
                  <a:lnTo>
                    <a:pt x="7239603" y="2014238"/>
                  </a:lnTo>
                  <a:lnTo>
                    <a:pt x="7239603" y="1063070"/>
                  </a:lnTo>
                  <a:lnTo>
                    <a:pt x="8975125" y="1063070"/>
                  </a:lnTo>
                  <a:lnTo>
                    <a:pt x="8975125" y="1007119"/>
                  </a:lnTo>
                  <a:lnTo>
                    <a:pt x="7239603" y="1007119"/>
                  </a:lnTo>
                  <a:lnTo>
                    <a:pt x="7239603" y="55951"/>
                  </a:lnTo>
                  <a:lnTo>
                    <a:pt x="8975125" y="55951"/>
                  </a:lnTo>
                  <a:close/>
                  <a:moveTo>
                    <a:pt x="1884280" y="1007119"/>
                  </a:moveTo>
                  <a:lnTo>
                    <a:pt x="1884280" y="55951"/>
                  </a:lnTo>
                  <a:lnTo>
                    <a:pt x="3570215" y="55951"/>
                  </a:lnTo>
                  <a:lnTo>
                    <a:pt x="3570215" y="1007119"/>
                  </a:lnTo>
                  <a:lnTo>
                    <a:pt x="1884280" y="1007119"/>
                  </a:lnTo>
                  <a:close/>
                  <a:moveTo>
                    <a:pt x="3570215" y="1063070"/>
                  </a:moveTo>
                  <a:lnTo>
                    <a:pt x="3570215" y="2014238"/>
                  </a:lnTo>
                  <a:lnTo>
                    <a:pt x="1884280" y="2014238"/>
                  </a:lnTo>
                  <a:lnTo>
                    <a:pt x="1884280" y="1063070"/>
                  </a:lnTo>
                  <a:lnTo>
                    <a:pt x="3570215" y="1063070"/>
                  </a:lnTo>
                  <a:close/>
                  <a:moveTo>
                    <a:pt x="1785108" y="1007119"/>
                  </a:moveTo>
                  <a:lnTo>
                    <a:pt x="99173" y="1007119"/>
                  </a:lnTo>
                  <a:lnTo>
                    <a:pt x="99173" y="55951"/>
                  </a:lnTo>
                  <a:lnTo>
                    <a:pt x="1785108" y="55951"/>
                  </a:lnTo>
                  <a:lnTo>
                    <a:pt x="1785108" y="1007119"/>
                  </a:lnTo>
                  <a:close/>
                  <a:moveTo>
                    <a:pt x="1785108" y="1063070"/>
                  </a:moveTo>
                  <a:lnTo>
                    <a:pt x="1785108" y="2014238"/>
                  </a:lnTo>
                  <a:lnTo>
                    <a:pt x="99173" y="2014238"/>
                  </a:lnTo>
                  <a:lnTo>
                    <a:pt x="99173" y="1063070"/>
                  </a:lnTo>
                  <a:lnTo>
                    <a:pt x="1785108" y="1063070"/>
                  </a:lnTo>
                  <a:close/>
                  <a:moveTo>
                    <a:pt x="1785108" y="2070189"/>
                  </a:moveTo>
                  <a:lnTo>
                    <a:pt x="1785108" y="3021357"/>
                  </a:lnTo>
                  <a:lnTo>
                    <a:pt x="99173" y="3021357"/>
                  </a:lnTo>
                  <a:lnTo>
                    <a:pt x="99173" y="2070189"/>
                  </a:lnTo>
                  <a:lnTo>
                    <a:pt x="1785108" y="2070189"/>
                  </a:lnTo>
                  <a:close/>
                  <a:moveTo>
                    <a:pt x="1884280" y="2070189"/>
                  </a:moveTo>
                  <a:lnTo>
                    <a:pt x="3570215" y="2070189"/>
                  </a:lnTo>
                  <a:lnTo>
                    <a:pt x="3570215" y="3021357"/>
                  </a:lnTo>
                  <a:lnTo>
                    <a:pt x="1884280" y="3021357"/>
                  </a:lnTo>
                  <a:lnTo>
                    <a:pt x="1884280" y="2070189"/>
                  </a:lnTo>
                  <a:close/>
                  <a:moveTo>
                    <a:pt x="3669388" y="2070189"/>
                  </a:moveTo>
                  <a:lnTo>
                    <a:pt x="5355323" y="2070189"/>
                  </a:lnTo>
                  <a:lnTo>
                    <a:pt x="5355323" y="3021357"/>
                  </a:lnTo>
                  <a:lnTo>
                    <a:pt x="3669388" y="3021357"/>
                  </a:lnTo>
                  <a:lnTo>
                    <a:pt x="3669388" y="2070189"/>
                  </a:lnTo>
                  <a:close/>
                  <a:moveTo>
                    <a:pt x="3669388" y="2014238"/>
                  </a:moveTo>
                  <a:lnTo>
                    <a:pt x="3669388" y="1063070"/>
                  </a:lnTo>
                  <a:lnTo>
                    <a:pt x="5355323" y="1063070"/>
                  </a:lnTo>
                  <a:lnTo>
                    <a:pt x="5355323" y="2014238"/>
                  </a:lnTo>
                  <a:lnTo>
                    <a:pt x="3669388" y="2014238"/>
                  </a:lnTo>
                  <a:close/>
                  <a:moveTo>
                    <a:pt x="3669388" y="1007119"/>
                  </a:moveTo>
                  <a:lnTo>
                    <a:pt x="3669388" y="55951"/>
                  </a:lnTo>
                  <a:lnTo>
                    <a:pt x="5355323" y="55951"/>
                  </a:lnTo>
                  <a:lnTo>
                    <a:pt x="5355323" y="1007119"/>
                  </a:lnTo>
                  <a:lnTo>
                    <a:pt x="3669388" y="1007119"/>
                  </a:lnTo>
                  <a:close/>
                  <a:moveTo>
                    <a:pt x="99173" y="4028476"/>
                  </a:moveTo>
                  <a:lnTo>
                    <a:pt x="99173" y="3077308"/>
                  </a:lnTo>
                  <a:lnTo>
                    <a:pt x="1785108" y="3077308"/>
                  </a:lnTo>
                  <a:lnTo>
                    <a:pt x="1785108" y="4028476"/>
                  </a:lnTo>
                  <a:lnTo>
                    <a:pt x="99173" y="4028476"/>
                  </a:lnTo>
                  <a:close/>
                  <a:moveTo>
                    <a:pt x="1884280" y="4028476"/>
                  </a:moveTo>
                  <a:lnTo>
                    <a:pt x="1884280" y="3077308"/>
                  </a:lnTo>
                  <a:lnTo>
                    <a:pt x="3570215" y="3077308"/>
                  </a:lnTo>
                  <a:lnTo>
                    <a:pt x="3570215" y="4028476"/>
                  </a:lnTo>
                  <a:lnTo>
                    <a:pt x="1884280" y="4028476"/>
                  </a:lnTo>
                  <a:close/>
                  <a:moveTo>
                    <a:pt x="3669388" y="4028476"/>
                  </a:moveTo>
                  <a:lnTo>
                    <a:pt x="3669388" y="3077308"/>
                  </a:lnTo>
                  <a:lnTo>
                    <a:pt x="5355323" y="3077308"/>
                  </a:lnTo>
                  <a:lnTo>
                    <a:pt x="5355323" y="4028476"/>
                  </a:lnTo>
                  <a:lnTo>
                    <a:pt x="3669388" y="4028476"/>
                  </a:lnTo>
                  <a:close/>
                  <a:moveTo>
                    <a:pt x="7140431" y="4028476"/>
                  </a:moveTo>
                  <a:lnTo>
                    <a:pt x="5454496" y="4028476"/>
                  </a:lnTo>
                  <a:lnTo>
                    <a:pt x="5454496" y="3077308"/>
                  </a:lnTo>
                  <a:lnTo>
                    <a:pt x="7140431" y="3077308"/>
                  </a:lnTo>
                  <a:lnTo>
                    <a:pt x="7140431" y="4028476"/>
                  </a:lnTo>
                  <a:close/>
                  <a:moveTo>
                    <a:pt x="7140431" y="3021357"/>
                  </a:moveTo>
                  <a:lnTo>
                    <a:pt x="5454496" y="3021357"/>
                  </a:lnTo>
                  <a:lnTo>
                    <a:pt x="5454496" y="2070189"/>
                  </a:lnTo>
                  <a:lnTo>
                    <a:pt x="7140431" y="2070189"/>
                  </a:lnTo>
                  <a:lnTo>
                    <a:pt x="7140431" y="3021357"/>
                  </a:lnTo>
                  <a:close/>
                  <a:moveTo>
                    <a:pt x="7140431" y="2014238"/>
                  </a:moveTo>
                  <a:lnTo>
                    <a:pt x="5454496" y="2014238"/>
                  </a:lnTo>
                  <a:lnTo>
                    <a:pt x="5454496" y="1063070"/>
                  </a:lnTo>
                  <a:lnTo>
                    <a:pt x="7140431" y="1063070"/>
                  </a:lnTo>
                  <a:lnTo>
                    <a:pt x="7140431" y="2014238"/>
                  </a:lnTo>
                  <a:close/>
                  <a:moveTo>
                    <a:pt x="7140431" y="1007119"/>
                  </a:moveTo>
                  <a:lnTo>
                    <a:pt x="5454496" y="1007119"/>
                  </a:lnTo>
                  <a:lnTo>
                    <a:pt x="5454496" y="55951"/>
                  </a:lnTo>
                  <a:lnTo>
                    <a:pt x="7140431" y="55951"/>
                  </a:lnTo>
                  <a:lnTo>
                    <a:pt x="7140431" y="1007119"/>
                  </a:lnTo>
                  <a:close/>
                </a:path>
              </a:pathLst>
            </a:custGeom>
            <a:solidFill>
              <a:srgbClr val="4DDAC2">
                <a:alpha val="18824"/>
              </a:srgbClr>
            </a:solidFill>
          </p:spPr>
        </p:sp>
      </p:grpSp>
      <p:grpSp>
        <p:nvGrpSpPr>
          <p:cNvPr name="Group 4" id="4"/>
          <p:cNvGrpSpPr/>
          <p:nvPr/>
        </p:nvGrpSpPr>
        <p:grpSpPr>
          <a:xfrm rot="0">
            <a:off x="1028700" y="2095424"/>
            <a:ext cx="8306241" cy="7162876"/>
            <a:chOff x="0" y="0"/>
            <a:chExt cx="2295429" cy="1979461"/>
          </a:xfrm>
        </p:grpSpPr>
        <p:sp>
          <p:nvSpPr>
            <p:cNvPr name="Freeform 5" id="5"/>
            <p:cNvSpPr/>
            <p:nvPr/>
          </p:nvSpPr>
          <p:spPr>
            <a:xfrm flipH="false" flipV="false" rot="0">
              <a:off x="0" y="0"/>
              <a:ext cx="2295429" cy="1979461"/>
            </a:xfrm>
            <a:custGeom>
              <a:avLst/>
              <a:gdLst/>
              <a:ahLst/>
              <a:cxnLst/>
              <a:rect r="r" b="b" t="t" l="l"/>
              <a:pathLst>
                <a:path h="1979461" w="2295429">
                  <a:moveTo>
                    <a:pt x="47535" y="0"/>
                  </a:moveTo>
                  <a:lnTo>
                    <a:pt x="2247894" y="0"/>
                  </a:lnTo>
                  <a:cubicBezTo>
                    <a:pt x="2260501" y="0"/>
                    <a:pt x="2272592" y="5008"/>
                    <a:pt x="2281507" y="13923"/>
                  </a:cubicBezTo>
                  <a:cubicBezTo>
                    <a:pt x="2290421" y="22837"/>
                    <a:pt x="2295429" y="34928"/>
                    <a:pt x="2295429" y="47535"/>
                  </a:cubicBezTo>
                  <a:lnTo>
                    <a:pt x="2295429" y="1931926"/>
                  </a:lnTo>
                  <a:cubicBezTo>
                    <a:pt x="2295429" y="1944533"/>
                    <a:pt x="2290421" y="1956624"/>
                    <a:pt x="2281507" y="1965538"/>
                  </a:cubicBezTo>
                  <a:cubicBezTo>
                    <a:pt x="2272592" y="1974453"/>
                    <a:pt x="2260501" y="1979461"/>
                    <a:pt x="2247894" y="1979461"/>
                  </a:cubicBezTo>
                  <a:lnTo>
                    <a:pt x="47535" y="1979461"/>
                  </a:lnTo>
                  <a:cubicBezTo>
                    <a:pt x="34928" y="1979461"/>
                    <a:pt x="22837" y="1974453"/>
                    <a:pt x="13923" y="1965538"/>
                  </a:cubicBezTo>
                  <a:cubicBezTo>
                    <a:pt x="5008" y="1956624"/>
                    <a:pt x="0" y="1944533"/>
                    <a:pt x="0" y="1931926"/>
                  </a:cubicBezTo>
                  <a:lnTo>
                    <a:pt x="0" y="47535"/>
                  </a:lnTo>
                  <a:cubicBezTo>
                    <a:pt x="0" y="34928"/>
                    <a:pt x="5008" y="22837"/>
                    <a:pt x="13923" y="13923"/>
                  </a:cubicBezTo>
                  <a:cubicBezTo>
                    <a:pt x="22837" y="5008"/>
                    <a:pt x="34928" y="0"/>
                    <a:pt x="47535" y="0"/>
                  </a:cubicBezTo>
                  <a:close/>
                </a:path>
              </a:pathLst>
            </a:custGeom>
            <a:solidFill>
              <a:srgbClr val="FFF4CC"/>
            </a:solidFill>
            <a:ln w="38100" cap="rnd">
              <a:solidFill>
                <a:srgbClr val="000000"/>
              </a:solidFill>
              <a:prstDash val="solid"/>
              <a:round/>
            </a:ln>
          </p:spPr>
        </p:sp>
        <p:sp>
          <p:nvSpPr>
            <p:cNvPr name="TextBox 6" id="6"/>
            <p:cNvSpPr txBox="true"/>
            <p:nvPr/>
          </p:nvSpPr>
          <p:spPr>
            <a:xfrm>
              <a:off x="0" y="-38100"/>
              <a:ext cx="2295429" cy="2017561"/>
            </a:xfrm>
            <a:prstGeom prst="rect">
              <a:avLst/>
            </a:prstGeom>
          </p:spPr>
          <p:txBody>
            <a:bodyPr anchor="ctr" rtlCol="false" tIns="48415" lIns="48415" bIns="48415" rIns="48415"/>
            <a:lstStyle/>
            <a:p>
              <a:pPr algn="ctr">
                <a:lnSpc>
                  <a:spcPts val="2659"/>
                </a:lnSpc>
                <a:spcBef>
                  <a:spcPct val="0"/>
                </a:spcBef>
              </a:pPr>
            </a:p>
          </p:txBody>
        </p:sp>
      </p:grpSp>
      <p:grpSp>
        <p:nvGrpSpPr>
          <p:cNvPr name="Group 7" id="7"/>
          <p:cNvGrpSpPr/>
          <p:nvPr/>
        </p:nvGrpSpPr>
        <p:grpSpPr>
          <a:xfrm rot="-13516">
            <a:off x="2338032" y="1376020"/>
            <a:ext cx="5687577" cy="1371132"/>
            <a:chOff x="0" y="0"/>
            <a:chExt cx="1497963" cy="361121"/>
          </a:xfrm>
        </p:grpSpPr>
        <p:sp>
          <p:nvSpPr>
            <p:cNvPr name="Freeform 8" id="8"/>
            <p:cNvSpPr/>
            <p:nvPr/>
          </p:nvSpPr>
          <p:spPr>
            <a:xfrm flipH="false" flipV="false" rot="0">
              <a:off x="0" y="0"/>
              <a:ext cx="1497963" cy="361121"/>
            </a:xfrm>
            <a:custGeom>
              <a:avLst/>
              <a:gdLst/>
              <a:ahLst/>
              <a:cxnLst/>
              <a:rect r="r" b="b" t="t" l="l"/>
              <a:pathLst>
                <a:path h="361121" w="1497963">
                  <a:moveTo>
                    <a:pt x="69421" y="0"/>
                  </a:moveTo>
                  <a:lnTo>
                    <a:pt x="1428541" y="0"/>
                  </a:lnTo>
                  <a:cubicBezTo>
                    <a:pt x="1466882" y="0"/>
                    <a:pt x="1497963" y="31081"/>
                    <a:pt x="1497963" y="69421"/>
                  </a:cubicBezTo>
                  <a:lnTo>
                    <a:pt x="1497963" y="291700"/>
                  </a:lnTo>
                  <a:cubicBezTo>
                    <a:pt x="1497963" y="330040"/>
                    <a:pt x="1466882" y="361121"/>
                    <a:pt x="1428541" y="361121"/>
                  </a:cubicBezTo>
                  <a:lnTo>
                    <a:pt x="69421" y="361121"/>
                  </a:lnTo>
                  <a:cubicBezTo>
                    <a:pt x="31081" y="361121"/>
                    <a:pt x="0" y="330040"/>
                    <a:pt x="0" y="291700"/>
                  </a:cubicBezTo>
                  <a:lnTo>
                    <a:pt x="0" y="69421"/>
                  </a:lnTo>
                  <a:cubicBezTo>
                    <a:pt x="0" y="31081"/>
                    <a:pt x="31081" y="0"/>
                    <a:pt x="69421" y="0"/>
                  </a:cubicBezTo>
                  <a:close/>
                </a:path>
              </a:pathLst>
            </a:custGeom>
            <a:solidFill>
              <a:srgbClr val="4DDAC2"/>
            </a:solidFill>
            <a:ln w="38100" cap="rnd">
              <a:solidFill>
                <a:srgbClr val="000000"/>
              </a:solidFill>
              <a:prstDash val="solid"/>
              <a:round/>
            </a:ln>
          </p:spPr>
        </p:sp>
        <p:sp>
          <p:nvSpPr>
            <p:cNvPr name="TextBox 9" id="9"/>
            <p:cNvSpPr txBox="true"/>
            <p:nvPr/>
          </p:nvSpPr>
          <p:spPr>
            <a:xfrm>
              <a:off x="0" y="-38100"/>
              <a:ext cx="1497963" cy="399221"/>
            </a:xfrm>
            <a:prstGeom prst="rect">
              <a:avLst/>
            </a:prstGeom>
          </p:spPr>
          <p:txBody>
            <a:bodyPr anchor="ctr" rtlCol="false" tIns="50800" lIns="50800" bIns="50800" rIns="50800"/>
            <a:lstStyle/>
            <a:p>
              <a:pPr algn="ctr">
                <a:lnSpc>
                  <a:spcPts val="2659"/>
                </a:lnSpc>
                <a:spcBef>
                  <a:spcPct val="0"/>
                </a:spcBef>
              </a:pPr>
            </a:p>
          </p:txBody>
        </p:sp>
      </p:grpSp>
      <p:sp>
        <p:nvSpPr>
          <p:cNvPr name="Freeform 10" id="10"/>
          <p:cNvSpPr/>
          <p:nvPr/>
        </p:nvSpPr>
        <p:spPr>
          <a:xfrm flipH="false" flipV="false" rot="0">
            <a:off x="-1186434" y="120209"/>
            <a:ext cx="1872234" cy="4114800"/>
          </a:xfrm>
          <a:custGeom>
            <a:avLst/>
            <a:gdLst/>
            <a:ahLst/>
            <a:cxnLst/>
            <a:rect r="r" b="b" t="t" l="l"/>
            <a:pathLst>
              <a:path h="4114800" w="1872234">
                <a:moveTo>
                  <a:pt x="0" y="0"/>
                </a:moveTo>
                <a:lnTo>
                  <a:pt x="1872234" y="0"/>
                </a:lnTo>
                <a:lnTo>
                  <a:pt x="187223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1" id="11"/>
          <p:cNvSpPr txBox="true"/>
          <p:nvPr/>
        </p:nvSpPr>
        <p:spPr>
          <a:xfrm rot="0">
            <a:off x="1028700" y="3385762"/>
            <a:ext cx="7515120" cy="2012922"/>
          </a:xfrm>
          <a:prstGeom prst="rect">
            <a:avLst/>
          </a:prstGeom>
        </p:spPr>
        <p:txBody>
          <a:bodyPr anchor="t" rtlCol="false" tIns="0" lIns="0" bIns="0" rIns="0">
            <a:spAutoFit/>
          </a:bodyPr>
          <a:lstStyle/>
          <a:p>
            <a:pPr algn="ctr">
              <a:lnSpc>
                <a:spcPts val="7701"/>
              </a:lnSpc>
            </a:pPr>
          </a:p>
          <a:p>
            <a:pPr algn="ctr" marL="1187687" indent="-593844" lvl="1">
              <a:lnSpc>
                <a:spcPts val="7701"/>
              </a:lnSpc>
              <a:buFont typeface="Arial"/>
              <a:buChar char="•"/>
            </a:pPr>
            <a:r>
              <a:rPr lang="en-US" sz="5501">
                <a:solidFill>
                  <a:srgbClr val="000000"/>
                </a:solidFill>
                <a:latin typeface="Funtastic"/>
                <a:ea typeface="Funtastic"/>
                <a:cs typeface="Funtastic"/>
                <a:sym typeface="Funtastic"/>
              </a:rPr>
              <a:t>‘FLOWPRESSO’</a:t>
            </a:r>
          </a:p>
        </p:txBody>
      </p:sp>
      <p:sp>
        <p:nvSpPr>
          <p:cNvPr name="TextBox 12" id="12"/>
          <p:cNvSpPr txBox="true"/>
          <p:nvPr/>
        </p:nvSpPr>
        <p:spPr>
          <a:xfrm rot="-41961">
            <a:off x="2714688" y="1436623"/>
            <a:ext cx="4932637" cy="1200063"/>
          </a:xfrm>
          <a:prstGeom prst="rect">
            <a:avLst/>
          </a:prstGeom>
        </p:spPr>
        <p:txBody>
          <a:bodyPr anchor="t" rtlCol="false" tIns="0" lIns="0" bIns="0" rIns="0">
            <a:spAutoFit/>
          </a:bodyPr>
          <a:lstStyle/>
          <a:p>
            <a:pPr algn="ctr">
              <a:lnSpc>
                <a:spcPts val="4536"/>
              </a:lnSpc>
            </a:pPr>
            <a:r>
              <a:rPr lang="en-US" sz="3240">
                <a:solidFill>
                  <a:srgbClr val="000000"/>
                </a:solidFill>
                <a:latin typeface="Funtastic"/>
                <a:ea typeface="Funtastic"/>
                <a:cs typeface="Funtastic"/>
                <a:sym typeface="Funtastic"/>
              </a:rPr>
              <a:t>DE-STRESSING YOUR BRAIN</a:t>
            </a:r>
          </a:p>
        </p:txBody>
      </p:sp>
      <p:sp>
        <p:nvSpPr>
          <p:cNvPr name="Freeform 13" id="13"/>
          <p:cNvSpPr/>
          <p:nvPr/>
        </p:nvSpPr>
        <p:spPr>
          <a:xfrm flipH="false" flipV="false" rot="5400000">
            <a:off x="15635797" y="-1453612"/>
            <a:ext cx="1872234" cy="4114800"/>
          </a:xfrm>
          <a:custGeom>
            <a:avLst/>
            <a:gdLst/>
            <a:ahLst/>
            <a:cxnLst/>
            <a:rect r="r" b="b" t="t" l="l"/>
            <a:pathLst>
              <a:path h="4114800" w="1872234">
                <a:moveTo>
                  <a:pt x="0" y="0"/>
                </a:moveTo>
                <a:lnTo>
                  <a:pt x="1872234" y="0"/>
                </a:lnTo>
                <a:lnTo>
                  <a:pt x="18722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10800000">
            <a:off x="17351883" y="6202893"/>
            <a:ext cx="1872234" cy="4114800"/>
          </a:xfrm>
          <a:custGeom>
            <a:avLst/>
            <a:gdLst/>
            <a:ahLst/>
            <a:cxnLst/>
            <a:rect r="r" b="b" t="t" l="l"/>
            <a:pathLst>
              <a:path h="4114800" w="1872234">
                <a:moveTo>
                  <a:pt x="0" y="0"/>
                </a:moveTo>
                <a:lnTo>
                  <a:pt x="1872234" y="0"/>
                </a:lnTo>
                <a:lnTo>
                  <a:pt x="1872234"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5" id="15"/>
          <p:cNvSpPr/>
          <p:nvPr/>
        </p:nvSpPr>
        <p:spPr>
          <a:xfrm flipH="false" flipV="false" rot="-446979">
            <a:off x="8116834" y="1811153"/>
            <a:ext cx="9529967" cy="8064734"/>
          </a:xfrm>
          <a:custGeom>
            <a:avLst/>
            <a:gdLst/>
            <a:ahLst/>
            <a:cxnLst/>
            <a:rect r="r" b="b" t="t" l="l"/>
            <a:pathLst>
              <a:path h="8064734" w="9529967">
                <a:moveTo>
                  <a:pt x="0" y="0"/>
                </a:moveTo>
                <a:lnTo>
                  <a:pt x="9529967" y="0"/>
                </a:lnTo>
                <a:lnTo>
                  <a:pt x="9529967" y="8064734"/>
                </a:lnTo>
                <a:lnTo>
                  <a:pt x="0" y="806473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6" id="16"/>
          <p:cNvSpPr/>
          <p:nvPr/>
        </p:nvSpPr>
        <p:spPr>
          <a:xfrm flipH="false" flipV="false" rot="-5400000">
            <a:off x="773614" y="8260293"/>
            <a:ext cx="1872234" cy="4114800"/>
          </a:xfrm>
          <a:custGeom>
            <a:avLst/>
            <a:gdLst/>
            <a:ahLst/>
            <a:cxnLst/>
            <a:rect r="r" b="b" t="t" l="l"/>
            <a:pathLst>
              <a:path h="4114800" w="1872234">
                <a:moveTo>
                  <a:pt x="0" y="0"/>
                </a:moveTo>
                <a:lnTo>
                  <a:pt x="1872234" y="0"/>
                </a:lnTo>
                <a:lnTo>
                  <a:pt x="1872234"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7" id="17"/>
          <p:cNvSpPr txBox="true"/>
          <p:nvPr/>
        </p:nvSpPr>
        <p:spPr>
          <a:xfrm rot="-41961">
            <a:off x="1160759" y="-67231"/>
            <a:ext cx="9360503" cy="908302"/>
          </a:xfrm>
          <a:prstGeom prst="rect">
            <a:avLst/>
          </a:prstGeom>
        </p:spPr>
        <p:txBody>
          <a:bodyPr anchor="t" rtlCol="false" tIns="0" lIns="0" bIns="0" rIns="0">
            <a:spAutoFit/>
          </a:bodyPr>
          <a:lstStyle/>
          <a:p>
            <a:pPr algn="ctr">
              <a:lnSpc>
                <a:spcPts val="6636"/>
              </a:lnSpc>
            </a:pPr>
            <a:r>
              <a:rPr lang="en-US" sz="4740">
                <a:solidFill>
                  <a:srgbClr val="000000"/>
                </a:solidFill>
                <a:latin typeface="Funtastic"/>
                <a:ea typeface="Funtastic"/>
                <a:cs typeface="Funtastic"/>
                <a:sym typeface="Funtastic"/>
              </a:rPr>
              <a:t>THE BRAIN EVENT BY OSI-CAN</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317693"/>
            <a:chOff x="0" y="0"/>
            <a:chExt cx="1149350" cy="1149350"/>
          </a:xfrm>
        </p:grpSpPr>
        <p:sp>
          <p:nvSpPr>
            <p:cNvPr name="Freeform 3" id="3"/>
            <p:cNvSpPr/>
            <p:nvPr/>
          </p:nvSpPr>
          <p:spPr>
            <a:xfrm flipH="false" flipV="false" rot="0">
              <a:off x="0" y="0"/>
              <a:ext cx="8975125" cy="5063571"/>
            </a:xfrm>
            <a:custGeom>
              <a:avLst/>
              <a:gdLst/>
              <a:ahLst/>
              <a:cxnLst/>
              <a:rect r="r" b="b" t="t" l="l"/>
              <a:pathLst>
                <a:path h="5063571" w="8975125">
                  <a:moveTo>
                    <a:pt x="8975125" y="55951"/>
                  </a:moveTo>
                  <a:lnTo>
                    <a:pt x="8975125" y="0"/>
                  </a:lnTo>
                  <a:lnTo>
                    <a:pt x="49586" y="0"/>
                  </a:lnTo>
                  <a:lnTo>
                    <a:pt x="49586" y="27976"/>
                  </a:lnTo>
                  <a:lnTo>
                    <a:pt x="0" y="27976"/>
                  </a:lnTo>
                  <a:lnTo>
                    <a:pt x="0" y="5063571"/>
                  </a:lnTo>
                  <a:lnTo>
                    <a:pt x="99173" y="5063571"/>
                  </a:lnTo>
                  <a:lnTo>
                    <a:pt x="99173" y="4084427"/>
                  </a:lnTo>
                  <a:lnTo>
                    <a:pt x="1785108" y="4084427"/>
                  </a:lnTo>
                  <a:lnTo>
                    <a:pt x="1785108" y="5063571"/>
                  </a:lnTo>
                  <a:lnTo>
                    <a:pt x="1884280" y="5063571"/>
                  </a:lnTo>
                  <a:lnTo>
                    <a:pt x="1884280" y="4084427"/>
                  </a:lnTo>
                  <a:lnTo>
                    <a:pt x="3570215" y="4084427"/>
                  </a:lnTo>
                  <a:lnTo>
                    <a:pt x="3570215" y="5063571"/>
                  </a:lnTo>
                  <a:lnTo>
                    <a:pt x="3669388" y="5063571"/>
                  </a:lnTo>
                  <a:lnTo>
                    <a:pt x="3669388" y="4084427"/>
                  </a:lnTo>
                  <a:lnTo>
                    <a:pt x="5355323" y="4084427"/>
                  </a:lnTo>
                  <a:lnTo>
                    <a:pt x="5355323" y="5063571"/>
                  </a:lnTo>
                  <a:lnTo>
                    <a:pt x="5454496" y="5063571"/>
                  </a:lnTo>
                  <a:lnTo>
                    <a:pt x="5454496" y="4084427"/>
                  </a:lnTo>
                  <a:lnTo>
                    <a:pt x="7140431" y="4084427"/>
                  </a:lnTo>
                  <a:lnTo>
                    <a:pt x="7140431" y="5063571"/>
                  </a:lnTo>
                  <a:lnTo>
                    <a:pt x="7239603" y="5063571"/>
                  </a:lnTo>
                  <a:lnTo>
                    <a:pt x="7239603" y="4084427"/>
                  </a:lnTo>
                  <a:lnTo>
                    <a:pt x="8975125" y="4084427"/>
                  </a:lnTo>
                  <a:lnTo>
                    <a:pt x="8975125" y="4028476"/>
                  </a:lnTo>
                  <a:lnTo>
                    <a:pt x="7239603" y="4028476"/>
                  </a:lnTo>
                  <a:lnTo>
                    <a:pt x="7239603" y="3077308"/>
                  </a:lnTo>
                  <a:lnTo>
                    <a:pt x="8975125" y="3077308"/>
                  </a:lnTo>
                  <a:lnTo>
                    <a:pt x="8975125" y="3021357"/>
                  </a:lnTo>
                  <a:lnTo>
                    <a:pt x="7239603" y="3021357"/>
                  </a:lnTo>
                  <a:lnTo>
                    <a:pt x="7239603" y="2070189"/>
                  </a:lnTo>
                  <a:lnTo>
                    <a:pt x="8975125" y="2070189"/>
                  </a:lnTo>
                  <a:lnTo>
                    <a:pt x="8975125" y="2014238"/>
                  </a:lnTo>
                  <a:lnTo>
                    <a:pt x="7239603" y="2014238"/>
                  </a:lnTo>
                  <a:lnTo>
                    <a:pt x="7239603" y="1063070"/>
                  </a:lnTo>
                  <a:lnTo>
                    <a:pt x="8975125" y="1063070"/>
                  </a:lnTo>
                  <a:lnTo>
                    <a:pt x="8975125" y="1007119"/>
                  </a:lnTo>
                  <a:lnTo>
                    <a:pt x="7239603" y="1007119"/>
                  </a:lnTo>
                  <a:lnTo>
                    <a:pt x="7239603" y="55951"/>
                  </a:lnTo>
                  <a:lnTo>
                    <a:pt x="8975125" y="55951"/>
                  </a:lnTo>
                  <a:close/>
                  <a:moveTo>
                    <a:pt x="1884280" y="1007119"/>
                  </a:moveTo>
                  <a:lnTo>
                    <a:pt x="1884280" y="55951"/>
                  </a:lnTo>
                  <a:lnTo>
                    <a:pt x="3570215" y="55951"/>
                  </a:lnTo>
                  <a:lnTo>
                    <a:pt x="3570215" y="1007119"/>
                  </a:lnTo>
                  <a:lnTo>
                    <a:pt x="1884280" y="1007119"/>
                  </a:lnTo>
                  <a:close/>
                  <a:moveTo>
                    <a:pt x="3570215" y="1063070"/>
                  </a:moveTo>
                  <a:lnTo>
                    <a:pt x="3570215" y="2014238"/>
                  </a:lnTo>
                  <a:lnTo>
                    <a:pt x="1884280" y="2014238"/>
                  </a:lnTo>
                  <a:lnTo>
                    <a:pt x="1884280" y="1063070"/>
                  </a:lnTo>
                  <a:lnTo>
                    <a:pt x="3570215" y="1063070"/>
                  </a:lnTo>
                  <a:close/>
                  <a:moveTo>
                    <a:pt x="1785108" y="1007119"/>
                  </a:moveTo>
                  <a:lnTo>
                    <a:pt x="99173" y="1007119"/>
                  </a:lnTo>
                  <a:lnTo>
                    <a:pt x="99173" y="55951"/>
                  </a:lnTo>
                  <a:lnTo>
                    <a:pt x="1785108" y="55951"/>
                  </a:lnTo>
                  <a:lnTo>
                    <a:pt x="1785108" y="1007119"/>
                  </a:lnTo>
                  <a:close/>
                  <a:moveTo>
                    <a:pt x="1785108" y="1063070"/>
                  </a:moveTo>
                  <a:lnTo>
                    <a:pt x="1785108" y="2014238"/>
                  </a:lnTo>
                  <a:lnTo>
                    <a:pt x="99173" y="2014238"/>
                  </a:lnTo>
                  <a:lnTo>
                    <a:pt x="99173" y="1063070"/>
                  </a:lnTo>
                  <a:lnTo>
                    <a:pt x="1785108" y="1063070"/>
                  </a:lnTo>
                  <a:close/>
                  <a:moveTo>
                    <a:pt x="1785108" y="2070189"/>
                  </a:moveTo>
                  <a:lnTo>
                    <a:pt x="1785108" y="3021357"/>
                  </a:lnTo>
                  <a:lnTo>
                    <a:pt x="99173" y="3021357"/>
                  </a:lnTo>
                  <a:lnTo>
                    <a:pt x="99173" y="2070189"/>
                  </a:lnTo>
                  <a:lnTo>
                    <a:pt x="1785108" y="2070189"/>
                  </a:lnTo>
                  <a:close/>
                  <a:moveTo>
                    <a:pt x="1884280" y="2070189"/>
                  </a:moveTo>
                  <a:lnTo>
                    <a:pt x="3570215" y="2070189"/>
                  </a:lnTo>
                  <a:lnTo>
                    <a:pt x="3570215" y="3021357"/>
                  </a:lnTo>
                  <a:lnTo>
                    <a:pt x="1884280" y="3021357"/>
                  </a:lnTo>
                  <a:lnTo>
                    <a:pt x="1884280" y="2070189"/>
                  </a:lnTo>
                  <a:close/>
                  <a:moveTo>
                    <a:pt x="3669388" y="2070189"/>
                  </a:moveTo>
                  <a:lnTo>
                    <a:pt x="5355323" y="2070189"/>
                  </a:lnTo>
                  <a:lnTo>
                    <a:pt x="5355323" y="3021357"/>
                  </a:lnTo>
                  <a:lnTo>
                    <a:pt x="3669388" y="3021357"/>
                  </a:lnTo>
                  <a:lnTo>
                    <a:pt x="3669388" y="2070189"/>
                  </a:lnTo>
                  <a:close/>
                  <a:moveTo>
                    <a:pt x="3669388" y="2014238"/>
                  </a:moveTo>
                  <a:lnTo>
                    <a:pt x="3669388" y="1063070"/>
                  </a:lnTo>
                  <a:lnTo>
                    <a:pt x="5355323" y="1063070"/>
                  </a:lnTo>
                  <a:lnTo>
                    <a:pt x="5355323" y="2014238"/>
                  </a:lnTo>
                  <a:lnTo>
                    <a:pt x="3669388" y="2014238"/>
                  </a:lnTo>
                  <a:close/>
                  <a:moveTo>
                    <a:pt x="3669388" y="1007119"/>
                  </a:moveTo>
                  <a:lnTo>
                    <a:pt x="3669388" y="55951"/>
                  </a:lnTo>
                  <a:lnTo>
                    <a:pt x="5355323" y="55951"/>
                  </a:lnTo>
                  <a:lnTo>
                    <a:pt x="5355323" y="1007119"/>
                  </a:lnTo>
                  <a:lnTo>
                    <a:pt x="3669388" y="1007119"/>
                  </a:lnTo>
                  <a:close/>
                  <a:moveTo>
                    <a:pt x="99173" y="4028476"/>
                  </a:moveTo>
                  <a:lnTo>
                    <a:pt x="99173" y="3077308"/>
                  </a:lnTo>
                  <a:lnTo>
                    <a:pt x="1785108" y="3077308"/>
                  </a:lnTo>
                  <a:lnTo>
                    <a:pt x="1785108" y="4028476"/>
                  </a:lnTo>
                  <a:lnTo>
                    <a:pt x="99173" y="4028476"/>
                  </a:lnTo>
                  <a:close/>
                  <a:moveTo>
                    <a:pt x="1884280" y="4028476"/>
                  </a:moveTo>
                  <a:lnTo>
                    <a:pt x="1884280" y="3077308"/>
                  </a:lnTo>
                  <a:lnTo>
                    <a:pt x="3570215" y="3077308"/>
                  </a:lnTo>
                  <a:lnTo>
                    <a:pt x="3570215" y="4028476"/>
                  </a:lnTo>
                  <a:lnTo>
                    <a:pt x="1884280" y="4028476"/>
                  </a:lnTo>
                  <a:close/>
                  <a:moveTo>
                    <a:pt x="3669388" y="4028476"/>
                  </a:moveTo>
                  <a:lnTo>
                    <a:pt x="3669388" y="3077308"/>
                  </a:lnTo>
                  <a:lnTo>
                    <a:pt x="5355323" y="3077308"/>
                  </a:lnTo>
                  <a:lnTo>
                    <a:pt x="5355323" y="4028476"/>
                  </a:lnTo>
                  <a:lnTo>
                    <a:pt x="3669388" y="4028476"/>
                  </a:lnTo>
                  <a:close/>
                  <a:moveTo>
                    <a:pt x="7140431" y="4028476"/>
                  </a:moveTo>
                  <a:lnTo>
                    <a:pt x="5454496" y="4028476"/>
                  </a:lnTo>
                  <a:lnTo>
                    <a:pt x="5454496" y="3077308"/>
                  </a:lnTo>
                  <a:lnTo>
                    <a:pt x="7140431" y="3077308"/>
                  </a:lnTo>
                  <a:lnTo>
                    <a:pt x="7140431" y="4028476"/>
                  </a:lnTo>
                  <a:close/>
                  <a:moveTo>
                    <a:pt x="7140431" y="3021357"/>
                  </a:moveTo>
                  <a:lnTo>
                    <a:pt x="5454496" y="3021357"/>
                  </a:lnTo>
                  <a:lnTo>
                    <a:pt x="5454496" y="2070189"/>
                  </a:lnTo>
                  <a:lnTo>
                    <a:pt x="7140431" y="2070189"/>
                  </a:lnTo>
                  <a:lnTo>
                    <a:pt x="7140431" y="3021357"/>
                  </a:lnTo>
                  <a:close/>
                  <a:moveTo>
                    <a:pt x="7140431" y="2014238"/>
                  </a:moveTo>
                  <a:lnTo>
                    <a:pt x="5454496" y="2014238"/>
                  </a:lnTo>
                  <a:lnTo>
                    <a:pt x="5454496" y="1063070"/>
                  </a:lnTo>
                  <a:lnTo>
                    <a:pt x="7140431" y="1063070"/>
                  </a:lnTo>
                  <a:lnTo>
                    <a:pt x="7140431" y="2014238"/>
                  </a:lnTo>
                  <a:close/>
                  <a:moveTo>
                    <a:pt x="7140431" y="1007119"/>
                  </a:moveTo>
                  <a:lnTo>
                    <a:pt x="5454496" y="1007119"/>
                  </a:lnTo>
                  <a:lnTo>
                    <a:pt x="5454496" y="55951"/>
                  </a:lnTo>
                  <a:lnTo>
                    <a:pt x="7140431" y="55951"/>
                  </a:lnTo>
                  <a:lnTo>
                    <a:pt x="7140431" y="1007119"/>
                  </a:lnTo>
                  <a:close/>
                </a:path>
              </a:pathLst>
            </a:custGeom>
            <a:solidFill>
              <a:srgbClr val="2F9769">
                <a:alpha val="18824"/>
              </a:srgbClr>
            </a:solidFill>
          </p:spPr>
        </p:sp>
      </p:grpSp>
      <p:grpSp>
        <p:nvGrpSpPr>
          <p:cNvPr name="Group 4" id="4"/>
          <p:cNvGrpSpPr/>
          <p:nvPr/>
        </p:nvGrpSpPr>
        <p:grpSpPr>
          <a:xfrm rot="0">
            <a:off x="1099071" y="1449415"/>
            <a:ext cx="8044929" cy="7689692"/>
            <a:chOff x="0" y="0"/>
            <a:chExt cx="10726573" cy="10252922"/>
          </a:xfrm>
        </p:grpSpPr>
        <p:grpSp>
          <p:nvGrpSpPr>
            <p:cNvPr name="Group 5" id="5"/>
            <p:cNvGrpSpPr/>
            <p:nvPr/>
          </p:nvGrpSpPr>
          <p:grpSpPr>
            <a:xfrm rot="0">
              <a:off x="0" y="0"/>
              <a:ext cx="10726573" cy="10252922"/>
              <a:chOff x="0" y="0"/>
              <a:chExt cx="2923902" cy="2794792"/>
            </a:xfrm>
          </p:grpSpPr>
          <p:sp>
            <p:nvSpPr>
              <p:cNvPr name="Freeform 6" id="6"/>
              <p:cNvSpPr/>
              <p:nvPr/>
            </p:nvSpPr>
            <p:spPr>
              <a:xfrm flipH="false" flipV="false" rot="0">
                <a:off x="0" y="0"/>
                <a:ext cx="2923902" cy="2794792"/>
              </a:xfrm>
              <a:custGeom>
                <a:avLst/>
                <a:gdLst/>
                <a:ahLst/>
                <a:cxnLst/>
                <a:rect r="r" b="b" t="t" l="l"/>
                <a:pathLst>
                  <a:path h="2794792" w="2923902">
                    <a:moveTo>
                      <a:pt x="49079" y="0"/>
                    </a:moveTo>
                    <a:lnTo>
                      <a:pt x="2874823" y="0"/>
                    </a:lnTo>
                    <a:cubicBezTo>
                      <a:pt x="2887840" y="0"/>
                      <a:pt x="2900323" y="5171"/>
                      <a:pt x="2909527" y="14375"/>
                    </a:cubicBezTo>
                    <a:cubicBezTo>
                      <a:pt x="2918731" y="23579"/>
                      <a:pt x="2923902" y="36063"/>
                      <a:pt x="2923902" y="49079"/>
                    </a:cubicBezTo>
                    <a:lnTo>
                      <a:pt x="2923902" y="2745713"/>
                    </a:lnTo>
                    <a:cubicBezTo>
                      <a:pt x="2923902" y="2772819"/>
                      <a:pt x="2901929" y="2794792"/>
                      <a:pt x="2874823" y="2794792"/>
                    </a:cubicBezTo>
                    <a:lnTo>
                      <a:pt x="49079" y="2794792"/>
                    </a:lnTo>
                    <a:cubicBezTo>
                      <a:pt x="21973" y="2794792"/>
                      <a:pt x="0" y="2772819"/>
                      <a:pt x="0" y="2745713"/>
                    </a:cubicBezTo>
                    <a:lnTo>
                      <a:pt x="0" y="49079"/>
                    </a:lnTo>
                    <a:cubicBezTo>
                      <a:pt x="0" y="21973"/>
                      <a:pt x="21973" y="0"/>
                      <a:pt x="49079" y="0"/>
                    </a:cubicBezTo>
                    <a:close/>
                  </a:path>
                </a:pathLst>
              </a:custGeom>
              <a:solidFill>
                <a:srgbClr val="FFF4CC"/>
              </a:solidFill>
              <a:ln w="38100" cap="rnd">
                <a:solidFill>
                  <a:srgbClr val="000000"/>
                </a:solidFill>
                <a:prstDash val="solid"/>
                <a:round/>
              </a:ln>
            </p:spPr>
          </p:sp>
          <p:sp>
            <p:nvSpPr>
              <p:cNvPr name="TextBox 7" id="7"/>
              <p:cNvSpPr txBox="true"/>
              <p:nvPr/>
            </p:nvSpPr>
            <p:spPr>
              <a:xfrm>
                <a:off x="0" y="-38100"/>
                <a:ext cx="2923902" cy="2832892"/>
              </a:xfrm>
              <a:prstGeom prst="rect">
                <a:avLst/>
              </a:prstGeom>
            </p:spPr>
            <p:txBody>
              <a:bodyPr anchor="ctr" rtlCol="false" tIns="50800" lIns="50800" bIns="50800" rIns="50800"/>
              <a:lstStyle/>
              <a:p>
                <a:pPr algn="ctr">
                  <a:lnSpc>
                    <a:spcPts val="2660"/>
                  </a:lnSpc>
                  <a:spcBef>
                    <a:spcPct val="0"/>
                  </a:spcBef>
                </a:pPr>
              </a:p>
            </p:txBody>
          </p:sp>
        </p:grpSp>
        <p:sp>
          <p:nvSpPr>
            <p:cNvPr name="TextBox 8" id="8"/>
            <p:cNvSpPr txBox="true"/>
            <p:nvPr/>
          </p:nvSpPr>
          <p:spPr>
            <a:xfrm rot="0">
              <a:off x="410215" y="1497965"/>
              <a:ext cx="9906143" cy="7816847"/>
            </a:xfrm>
            <a:prstGeom prst="rect">
              <a:avLst/>
            </a:prstGeom>
          </p:spPr>
          <p:txBody>
            <a:bodyPr anchor="t" rtlCol="false" tIns="0" lIns="0" bIns="0" rIns="0">
              <a:spAutoFit/>
            </a:bodyPr>
            <a:lstStyle/>
            <a:p>
              <a:pPr algn="ctr">
                <a:lnSpc>
                  <a:spcPts val="4200"/>
                </a:lnSpc>
              </a:pPr>
              <a:r>
                <a:rPr lang="en-US" sz="3000">
                  <a:solidFill>
                    <a:srgbClr val="000000"/>
                  </a:solidFill>
                  <a:latin typeface="Blogger"/>
                  <a:ea typeface="Blogger"/>
                  <a:cs typeface="Blogger"/>
                  <a:sym typeface="Blogger"/>
                </a:rPr>
                <a:t>The brain’s frontal lobe controls important cognitive skills such as judgement, speech, learning, reasoning, problem solving and memory.</a:t>
              </a:r>
            </a:p>
            <a:p>
              <a:pPr algn="ctr">
                <a:lnSpc>
                  <a:spcPts val="4200"/>
                </a:lnSpc>
              </a:pPr>
            </a:p>
            <a:p>
              <a:pPr algn="ctr">
                <a:lnSpc>
                  <a:spcPts val="4200"/>
                </a:lnSpc>
              </a:pPr>
              <a:r>
                <a:rPr lang="en-US" sz="3000">
                  <a:solidFill>
                    <a:srgbClr val="000000"/>
                  </a:solidFill>
                  <a:latin typeface="Blogger"/>
                  <a:ea typeface="Blogger"/>
                  <a:cs typeface="Blogger"/>
                  <a:sym typeface="Blogger"/>
                </a:rPr>
                <a:t>Stress Injuries are essentially an injury to your brain’s cognition, affecting sleep, decision-making, reasoning, problem-solving, and even memory as the Stress Injury activates the Amygdala which kicks up the stress and causes such situations as Hypervigilance</a:t>
              </a:r>
            </a:p>
          </p:txBody>
        </p:sp>
      </p:grpSp>
      <p:grpSp>
        <p:nvGrpSpPr>
          <p:cNvPr name="Group 9" id="9"/>
          <p:cNvGrpSpPr/>
          <p:nvPr/>
        </p:nvGrpSpPr>
        <p:grpSpPr>
          <a:xfrm rot="0">
            <a:off x="1241489" y="1145121"/>
            <a:ext cx="7760094" cy="1334440"/>
            <a:chOff x="0" y="0"/>
            <a:chExt cx="10346791" cy="1779254"/>
          </a:xfrm>
        </p:grpSpPr>
        <p:grpSp>
          <p:nvGrpSpPr>
            <p:cNvPr name="Group 10" id="10"/>
            <p:cNvGrpSpPr/>
            <p:nvPr/>
          </p:nvGrpSpPr>
          <p:grpSpPr>
            <a:xfrm rot="0">
              <a:off x="0" y="0"/>
              <a:ext cx="10346791" cy="1779254"/>
              <a:chOff x="0" y="0"/>
              <a:chExt cx="2043811" cy="351458"/>
            </a:xfrm>
          </p:grpSpPr>
          <p:sp>
            <p:nvSpPr>
              <p:cNvPr name="Freeform 11" id="11"/>
              <p:cNvSpPr/>
              <p:nvPr/>
            </p:nvSpPr>
            <p:spPr>
              <a:xfrm flipH="false" flipV="false" rot="0">
                <a:off x="0" y="0"/>
                <a:ext cx="2043811" cy="351458"/>
              </a:xfrm>
              <a:custGeom>
                <a:avLst/>
                <a:gdLst/>
                <a:ahLst/>
                <a:cxnLst/>
                <a:rect r="r" b="b" t="t" l="l"/>
                <a:pathLst>
                  <a:path h="351458" w="2043811">
                    <a:moveTo>
                      <a:pt x="50881" y="0"/>
                    </a:moveTo>
                    <a:lnTo>
                      <a:pt x="1992930" y="0"/>
                    </a:lnTo>
                    <a:cubicBezTo>
                      <a:pt x="2006424" y="0"/>
                      <a:pt x="2019366" y="5361"/>
                      <a:pt x="2028908" y="14903"/>
                    </a:cubicBezTo>
                    <a:cubicBezTo>
                      <a:pt x="2038450" y="24445"/>
                      <a:pt x="2043811" y="37386"/>
                      <a:pt x="2043811" y="50881"/>
                    </a:cubicBezTo>
                    <a:lnTo>
                      <a:pt x="2043811" y="300577"/>
                    </a:lnTo>
                    <a:cubicBezTo>
                      <a:pt x="2043811" y="328678"/>
                      <a:pt x="2021031" y="351458"/>
                      <a:pt x="1992930" y="351458"/>
                    </a:cubicBezTo>
                    <a:lnTo>
                      <a:pt x="50881" y="351458"/>
                    </a:lnTo>
                    <a:cubicBezTo>
                      <a:pt x="37386" y="351458"/>
                      <a:pt x="24445" y="346097"/>
                      <a:pt x="14903" y="336555"/>
                    </a:cubicBezTo>
                    <a:cubicBezTo>
                      <a:pt x="5361" y="327013"/>
                      <a:pt x="0" y="314071"/>
                      <a:pt x="0" y="300577"/>
                    </a:cubicBezTo>
                    <a:lnTo>
                      <a:pt x="0" y="50881"/>
                    </a:lnTo>
                    <a:cubicBezTo>
                      <a:pt x="0" y="22780"/>
                      <a:pt x="22780" y="0"/>
                      <a:pt x="50881" y="0"/>
                    </a:cubicBezTo>
                    <a:close/>
                  </a:path>
                </a:pathLst>
              </a:custGeom>
              <a:solidFill>
                <a:srgbClr val="2F9769"/>
              </a:solidFill>
              <a:ln w="38100" cap="rnd">
                <a:solidFill>
                  <a:srgbClr val="000000"/>
                </a:solidFill>
                <a:prstDash val="solid"/>
                <a:round/>
              </a:ln>
            </p:spPr>
          </p:sp>
          <p:sp>
            <p:nvSpPr>
              <p:cNvPr name="TextBox 12" id="12"/>
              <p:cNvSpPr txBox="true"/>
              <p:nvPr/>
            </p:nvSpPr>
            <p:spPr>
              <a:xfrm>
                <a:off x="0" y="-38100"/>
                <a:ext cx="2043811" cy="389558"/>
              </a:xfrm>
              <a:prstGeom prst="rect">
                <a:avLst/>
              </a:prstGeom>
            </p:spPr>
            <p:txBody>
              <a:bodyPr anchor="ctr" rtlCol="false" tIns="50800" lIns="50800" bIns="50800" rIns="50800"/>
              <a:lstStyle/>
              <a:p>
                <a:pPr algn="ctr">
                  <a:lnSpc>
                    <a:spcPts val="2659"/>
                  </a:lnSpc>
                  <a:spcBef>
                    <a:spcPct val="0"/>
                  </a:spcBef>
                </a:pPr>
              </a:p>
            </p:txBody>
          </p:sp>
        </p:grpSp>
        <p:sp>
          <p:nvSpPr>
            <p:cNvPr name="TextBox 13" id="13"/>
            <p:cNvSpPr txBox="true"/>
            <p:nvPr/>
          </p:nvSpPr>
          <p:spPr>
            <a:xfrm rot="0">
              <a:off x="194894" y="147524"/>
              <a:ext cx="9957004" cy="1274656"/>
            </a:xfrm>
            <a:prstGeom prst="rect">
              <a:avLst/>
            </a:prstGeom>
          </p:spPr>
          <p:txBody>
            <a:bodyPr anchor="t" rtlCol="false" tIns="0" lIns="0" bIns="0" rIns="0">
              <a:spAutoFit/>
            </a:bodyPr>
            <a:lstStyle/>
            <a:p>
              <a:pPr algn="ctr">
                <a:lnSpc>
                  <a:spcPts val="7420"/>
                </a:lnSpc>
              </a:pPr>
              <a:r>
                <a:rPr lang="en-US" sz="5300">
                  <a:solidFill>
                    <a:srgbClr val="000000"/>
                  </a:solidFill>
                  <a:latin typeface="Funtastic"/>
                  <a:ea typeface="Funtastic"/>
                  <a:cs typeface="Funtastic"/>
                  <a:sym typeface="Funtastic"/>
                </a:rPr>
                <a:t>STRESS AND THE BRAIN</a:t>
              </a:r>
            </a:p>
          </p:txBody>
        </p:sp>
      </p:grpSp>
      <p:sp>
        <p:nvSpPr>
          <p:cNvPr name="Freeform 14" id="14"/>
          <p:cNvSpPr/>
          <p:nvPr/>
        </p:nvSpPr>
        <p:spPr>
          <a:xfrm flipH="false" flipV="false" rot="0">
            <a:off x="9675661" y="1950020"/>
            <a:ext cx="7583639" cy="6417654"/>
          </a:xfrm>
          <a:custGeom>
            <a:avLst/>
            <a:gdLst/>
            <a:ahLst/>
            <a:cxnLst/>
            <a:rect r="r" b="b" t="t" l="l"/>
            <a:pathLst>
              <a:path h="6417654" w="7583639">
                <a:moveTo>
                  <a:pt x="0" y="0"/>
                </a:moveTo>
                <a:lnTo>
                  <a:pt x="7583639" y="0"/>
                </a:lnTo>
                <a:lnTo>
                  <a:pt x="7583639" y="6417654"/>
                </a:lnTo>
                <a:lnTo>
                  <a:pt x="0" y="641765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5" id="15"/>
          <p:cNvSpPr/>
          <p:nvPr/>
        </p:nvSpPr>
        <p:spPr>
          <a:xfrm flipH="false" flipV="false" rot="0">
            <a:off x="-1186434" y="120209"/>
            <a:ext cx="1872234" cy="4114800"/>
          </a:xfrm>
          <a:custGeom>
            <a:avLst/>
            <a:gdLst/>
            <a:ahLst/>
            <a:cxnLst/>
            <a:rect r="r" b="b" t="t" l="l"/>
            <a:pathLst>
              <a:path h="4114800" w="1872234">
                <a:moveTo>
                  <a:pt x="0" y="0"/>
                </a:moveTo>
                <a:lnTo>
                  <a:pt x="1872234" y="0"/>
                </a:lnTo>
                <a:lnTo>
                  <a:pt x="18722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false" flipV="false" rot="5400000">
            <a:off x="15635797" y="-2057400"/>
            <a:ext cx="1872234" cy="4114800"/>
          </a:xfrm>
          <a:custGeom>
            <a:avLst/>
            <a:gdLst/>
            <a:ahLst/>
            <a:cxnLst/>
            <a:rect r="r" b="b" t="t" l="l"/>
            <a:pathLst>
              <a:path h="4114800" w="1872234">
                <a:moveTo>
                  <a:pt x="0" y="0"/>
                </a:moveTo>
                <a:lnTo>
                  <a:pt x="1872234" y="0"/>
                </a:lnTo>
                <a:lnTo>
                  <a:pt x="1872234"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7" id="17"/>
          <p:cNvSpPr/>
          <p:nvPr/>
        </p:nvSpPr>
        <p:spPr>
          <a:xfrm flipH="false" flipV="false" rot="-10800000">
            <a:off x="17351883" y="6202893"/>
            <a:ext cx="1872234" cy="4114800"/>
          </a:xfrm>
          <a:custGeom>
            <a:avLst/>
            <a:gdLst/>
            <a:ahLst/>
            <a:cxnLst/>
            <a:rect r="r" b="b" t="t" l="l"/>
            <a:pathLst>
              <a:path h="4114800" w="1872234">
                <a:moveTo>
                  <a:pt x="0" y="0"/>
                </a:moveTo>
                <a:lnTo>
                  <a:pt x="1872234" y="0"/>
                </a:lnTo>
                <a:lnTo>
                  <a:pt x="1872234"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8" id="18"/>
          <p:cNvSpPr/>
          <p:nvPr/>
        </p:nvSpPr>
        <p:spPr>
          <a:xfrm flipH="false" flipV="false" rot="-5400000">
            <a:off x="773614" y="8260293"/>
            <a:ext cx="1872234" cy="4114800"/>
          </a:xfrm>
          <a:custGeom>
            <a:avLst/>
            <a:gdLst/>
            <a:ahLst/>
            <a:cxnLst/>
            <a:rect r="r" b="b" t="t" l="l"/>
            <a:pathLst>
              <a:path h="4114800" w="1872234">
                <a:moveTo>
                  <a:pt x="0" y="0"/>
                </a:moveTo>
                <a:lnTo>
                  <a:pt x="1872234" y="0"/>
                </a:lnTo>
                <a:lnTo>
                  <a:pt x="1872234"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9" id="19"/>
          <p:cNvSpPr txBox="true"/>
          <p:nvPr/>
        </p:nvSpPr>
        <p:spPr>
          <a:xfrm rot="-41961">
            <a:off x="1160759" y="-67231"/>
            <a:ext cx="9360503" cy="908302"/>
          </a:xfrm>
          <a:prstGeom prst="rect">
            <a:avLst/>
          </a:prstGeom>
        </p:spPr>
        <p:txBody>
          <a:bodyPr anchor="t" rtlCol="false" tIns="0" lIns="0" bIns="0" rIns="0">
            <a:spAutoFit/>
          </a:bodyPr>
          <a:lstStyle/>
          <a:p>
            <a:pPr algn="ctr">
              <a:lnSpc>
                <a:spcPts val="6636"/>
              </a:lnSpc>
            </a:pPr>
            <a:r>
              <a:rPr lang="en-US" sz="4740">
                <a:solidFill>
                  <a:srgbClr val="000000"/>
                </a:solidFill>
                <a:latin typeface="Funtastic"/>
                <a:ea typeface="Funtastic"/>
                <a:cs typeface="Funtastic"/>
                <a:sym typeface="Funtastic"/>
              </a:rPr>
              <a:t>THE BRAIN EVENT BY OSI-CAN</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317693"/>
            <a:chOff x="0" y="0"/>
            <a:chExt cx="1149350" cy="1149350"/>
          </a:xfrm>
        </p:grpSpPr>
        <p:sp>
          <p:nvSpPr>
            <p:cNvPr name="Freeform 3" id="3"/>
            <p:cNvSpPr/>
            <p:nvPr/>
          </p:nvSpPr>
          <p:spPr>
            <a:xfrm flipH="false" flipV="false" rot="0">
              <a:off x="0" y="0"/>
              <a:ext cx="8975125" cy="5063571"/>
            </a:xfrm>
            <a:custGeom>
              <a:avLst/>
              <a:gdLst/>
              <a:ahLst/>
              <a:cxnLst/>
              <a:rect r="r" b="b" t="t" l="l"/>
              <a:pathLst>
                <a:path h="5063571" w="8975125">
                  <a:moveTo>
                    <a:pt x="8975125" y="55951"/>
                  </a:moveTo>
                  <a:lnTo>
                    <a:pt x="8975125" y="0"/>
                  </a:lnTo>
                  <a:lnTo>
                    <a:pt x="49586" y="0"/>
                  </a:lnTo>
                  <a:lnTo>
                    <a:pt x="49586" y="27976"/>
                  </a:lnTo>
                  <a:lnTo>
                    <a:pt x="0" y="27976"/>
                  </a:lnTo>
                  <a:lnTo>
                    <a:pt x="0" y="5063571"/>
                  </a:lnTo>
                  <a:lnTo>
                    <a:pt x="99173" y="5063571"/>
                  </a:lnTo>
                  <a:lnTo>
                    <a:pt x="99173" y="4084427"/>
                  </a:lnTo>
                  <a:lnTo>
                    <a:pt x="1785108" y="4084427"/>
                  </a:lnTo>
                  <a:lnTo>
                    <a:pt x="1785108" y="5063571"/>
                  </a:lnTo>
                  <a:lnTo>
                    <a:pt x="1884280" y="5063571"/>
                  </a:lnTo>
                  <a:lnTo>
                    <a:pt x="1884280" y="4084427"/>
                  </a:lnTo>
                  <a:lnTo>
                    <a:pt x="3570215" y="4084427"/>
                  </a:lnTo>
                  <a:lnTo>
                    <a:pt x="3570215" y="5063571"/>
                  </a:lnTo>
                  <a:lnTo>
                    <a:pt x="3669388" y="5063571"/>
                  </a:lnTo>
                  <a:lnTo>
                    <a:pt x="3669388" y="4084427"/>
                  </a:lnTo>
                  <a:lnTo>
                    <a:pt x="5355323" y="4084427"/>
                  </a:lnTo>
                  <a:lnTo>
                    <a:pt x="5355323" y="5063571"/>
                  </a:lnTo>
                  <a:lnTo>
                    <a:pt x="5454496" y="5063571"/>
                  </a:lnTo>
                  <a:lnTo>
                    <a:pt x="5454496" y="4084427"/>
                  </a:lnTo>
                  <a:lnTo>
                    <a:pt x="7140431" y="4084427"/>
                  </a:lnTo>
                  <a:lnTo>
                    <a:pt x="7140431" y="5063571"/>
                  </a:lnTo>
                  <a:lnTo>
                    <a:pt x="7239603" y="5063571"/>
                  </a:lnTo>
                  <a:lnTo>
                    <a:pt x="7239603" y="4084427"/>
                  </a:lnTo>
                  <a:lnTo>
                    <a:pt x="8975125" y="4084427"/>
                  </a:lnTo>
                  <a:lnTo>
                    <a:pt x="8975125" y="4028476"/>
                  </a:lnTo>
                  <a:lnTo>
                    <a:pt x="7239603" y="4028476"/>
                  </a:lnTo>
                  <a:lnTo>
                    <a:pt x="7239603" y="3077308"/>
                  </a:lnTo>
                  <a:lnTo>
                    <a:pt x="8975125" y="3077308"/>
                  </a:lnTo>
                  <a:lnTo>
                    <a:pt x="8975125" y="3021357"/>
                  </a:lnTo>
                  <a:lnTo>
                    <a:pt x="7239603" y="3021357"/>
                  </a:lnTo>
                  <a:lnTo>
                    <a:pt x="7239603" y="2070189"/>
                  </a:lnTo>
                  <a:lnTo>
                    <a:pt x="8975125" y="2070189"/>
                  </a:lnTo>
                  <a:lnTo>
                    <a:pt x="8975125" y="2014238"/>
                  </a:lnTo>
                  <a:lnTo>
                    <a:pt x="7239603" y="2014238"/>
                  </a:lnTo>
                  <a:lnTo>
                    <a:pt x="7239603" y="1063070"/>
                  </a:lnTo>
                  <a:lnTo>
                    <a:pt x="8975125" y="1063070"/>
                  </a:lnTo>
                  <a:lnTo>
                    <a:pt x="8975125" y="1007119"/>
                  </a:lnTo>
                  <a:lnTo>
                    <a:pt x="7239603" y="1007119"/>
                  </a:lnTo>
                  <a:lnTo>
                    <a:pt x="7239603" y="55951"/>
                  </a:lnTo>
                  <a:lnTo>
                    <a:pt x="8975125" y="55951"/>
                  </a:lnTo>
                  <a:close/>
                  <a:moveTo>
                    <a:pt x="1884280" y="1007119"/>
                  </a:moveTo>
                  <a:lnTo>
                    <a:pt x="1884280" y="55951"/>
                  </a:lnTo>
                  <a:lnTo>
                    <a:pt x="3570215" y="55951"/>
                  </a:lnTo>
                  <a:lnTo>
                    <a:pt x="3570215" y="1007119"/>
                  </a:lnTo>
                  <a:lnTo>
                    <a:pt x="1884280" y="1007119"/>
                  </a:lnTo>
                  <a:close/>
                  <a:moveTo>
                    <a:pt x="3570215" y="1063070"/>
                  </a:moveTo>
                  <a:lnTo>
                    <a:pt x="3570215" y="2014238"/>
                  </a:lnTo>
                  <a:lnTo>
                    <a:pt x="1884280" y="2014238"/>
                  </a:lnTo>
                  <a:lnTo>
                    <a:pt x="1884280" y="1063070"/>
                  </a:lnTo>
                  <a:lnTo>
                    <a:pt x="3570215" y="1063070"/>
                  </a:lnTo>
                  <a:close/>
                  <a:moveTo>
                    <a:pt x="1785108" y="1007119"/>
                  </a:moveTo>
                  <a:lnTo>
                    <a:pt x="99173" y="1007119"/>
                  </a:lnTo>
                  <a:lnTo>
                    <a:pt x="99173" y="55951"/>
                  </a:lnTo>
                  <a:lnTo>
                    <a:pt x="1785108" y="55951"/>
                  </a:lnTo>
                  <a:lnTo>
                    <a:pt x="1785108" y="1007119"/>
                  </a:lnTo>
                  <a:close/>
                  <a:moveTo>
                    <a:pt x="1785108" y="1063070"/>
                  </a:moveTo>
                  <a:lnTo>
                    <a:pt x="1785108" y="2014238"/>
                  </a:lnTo>
                  <a:lnTo>
                    <a:pt x="99173" y="2014238"/>
                  </a:lnTo>
                  <a:lnTo>
                    <a:pt x="99173" y="1063070"/>
                  </a:lnTo>
                  <a:lnTo>
                    <a:pt x="1785108" y="1063070"/>
                  </a:lnTo>
                  <a:close/>
                  <a:moveTo>
                    <a:pt x="1785108" y="2070189"/>
                  </a:moveTo>
                  <a:lnTo>
                    <a:pt x="1785108" y="3021357"/>
                  </a:lnTo>
                  <a:lnTo>
                    <a:pt x="99173" y="3021357"/>
                  </a:lnTo>
                  <a:lnTo>
                    <a:pt x="99173" y="2070189"/>
                  </a:lnTo>
                  <a:lnTo>
                    <a:pt x="1785108" y="2070189"/>
                  </a:lnTo>
                  <a:close/>
                  <a:moveTo>
                    <a:pt x="1884280" y="2070189"/>
                  </a:moveTo>
                  <a:lnTo>
                    <a:pt x="3570215" y="2070189"/>
                  </a:lnTo>
                  <a:lnTo>
                    <a:pt x="3570215" y="3021357"/>
                  </a:lnTo>
                  <a:lnTo>
                    <a:pt x="1884280" y="3021357"/>
                  </a:lnTo>
                  <a:lnTo>
                    <a:pt x="1884280" y="2070189"/>
                  </a:lnTo>
                  <a:close/>
                  <a:moveTo>
                    <a:pt x="3669388" y="2070189"/>
                  </a:moveTo>
                  <a:lnTo>
                    <a:pt x="5355323" y="2070189"/>
                  </a:lnTo>
                  <a:lnTo>
                    <a:pt x="5355323" y="3021357"/>
                  </a:lnTo>
                  <a:lnTo>
                    <a:pt x="3669388" y="3021357"/>
                  </a:lnTo>
                  <a:lnTo>
                    <a:pt x="3669388" y="2070189"/>
                  </a:lnTo>
                  <a:close/>
                  <a:moveTo>
                    <a:pt x="3669388" y="2014238"/>
                  </a:moveTo>
                  <a:lnTo>
                    <a:pt x="3669388" y="1063070"/>
                  </a:lnTo>
                  <a:lnTo>
                    <a:pt x="5355323" y="1063070"/>
                  </a:lnTo>
                  <a:lnTo>
                    <a:pt x="5355323" y="2014238"/>
                  </a:lnTo>
                  <a:lnTo>
                    <a:pt x="3669388" y="2014238"/>
                  </a:lnTo>
                  <a:close/>
                  <a:moveTo>
                    <a:pt x="3669388" y="1007119"/>
                  </a:moveTo>
                  <a:lnTo>
                    <a:pt x="3669388" y="55951"/>
                  </a:lnTo>
                  <a:lnTo>
                    <a:pt x="5355323" y="55951"/>
                  </a:lnTo>
                  <a:lnTo>
                    <a:pt x="5355323" y="1007119"/>
                  </a:lnTo>
                  <a:lnTo>
                    <a:pt x="3669388" y="1007119"/>
                  </a:lnTo>
                  <a:close/>
                  <a:moveTo>
                    <a:pt x="99173" y="4028476"/>
                  </a:moveTo>
                  <a:lnTo>
                    <a:pt x="99173" y="3077308"/>
                  </a:lnTo>
                  <a:lnTo>
                    <a:pt x="1785108" y="3077308"/>
                  </a:lnTo>
                  <a:lnTo>
                    <a:pt x="1785108" y="4028476"/>
                  </a:lnTo>
                  <a:lnTo>
                    <a:pt x="99173" y="4028476"/>
                  </a:lnTo>
                  <a:close/>
                  <a:moveTo>
                    <a:pt x="1884280" y="4028476"/>
                  </a:moveTo>
                  <a:lnTo>
                    <a:pt x="1884280" y="3077308"/>
                  </a:lnTo>
                  <a:lnTo>
                    <a:pt x="3570215" y="3077308"/>
                  </a:lnTo>
                  <a:lnTo>
                    <a:pt x="3570215" y="4028476"/>
                  </a:lnTo>
                  <a:lnTo>
                    <a:pt x="1884280" y="4028476"/>
                  </a:lnTo>
                  <a:close/>
                  <a:moveTo>
                    <a:pt x="3669388" y="4028476"/>
                  </a:moveTo>
                  <a:lnTo>
                    <a:pt x="3669388" y="3077308"/>
                  </a:lnTo>
                  <a:lnTo>
                    <a:pt x="5355323" y="3077308"/>
                  </a:lnTo>
                  <a:lnTo>
                    <a:pt x="5355323" y="4028476"/>
                  </a:lnTo>
                  <a:lnTo>
                    <a:pt x="3669388" y="4028476"/>
                  </a:lnTo>
                  <a:close/>
                  <a:moveTo>
                    <a:pt x="7140431" y="4028476"/>
                  </a:moveTo>
                  <a:lnTo>
                    <a:pt x="5454496" y="4028476"/>
                  </a:lnTo>
                  <a:lnTo>
                    <a:pt x="5454496" y="3077308"/>
                  </a:lnTo>
                  <a:lnTo>
                    <a:pt x="7140431" y="3077308"/>
                  </a:lnTo>
                  <a:lnTo>
                    <a:pt x="7140431" y="4028476"/>
                  </a:lnTo>
                  <a:close/>
                  <a:moveTo>
                    <a:pt x="7140431" y="3021357"/>
                  </a:moveTo>
                  <a:lnTo>
                    <a:pt x="5454496" y="3021357"/>
                  </a:lnTo>
                  <a:lnTo>
                    <a:pt x="5454496" y="2070189"/>
                  </a:lnTo>
                  <a:lnTo>
                    <a:pt x="7140431" y="2070189"/>
                  </a:lnTo>
                  <a:lnTo>
                    <a:pt x="7140431" y="3021357"/>
                  </a:lnTo>
                  <a:close/>
                  <a:moveTo>
                    <a:pt x="7140431" y="2014238"/>
                  </a:moveTo>
                  <a:lnTo>
                    <a:pt x="5454496" y="2014238"/>
                  </a:lnTo>
                  <a:lnTo>
                    <a:pt x="5454496" y="1063070"/>
                  </a:lnTo>
                  <a:lnTo>
                    <a:pt x="7140431" y="1063070"/>
                  </a:lnTo>
                  <a:lnTo>
                    <a:pt x="7140431" y="2014238"/>
                  </a:lnTo>
                  <a:close/>
                  <a:moveTo>
                    <a:pt x="7140431" y="1007119"/>
                  </a:moveTo>
                  <a:lnTo>
                    <a:pt x="5454496" y="1007119"/>
                  </a:lnTo>
                  <a:lnTo>
                    <a:pt x="5454496" y="55951"/>
                  </a:lnTo>
                  <a:lnTo>
                    <a:pt x="7140431" y="55951"/>
                  </a:lnTo>
                  <a:lnTo>
                    <a:pt x="7140431" y="1007119"/>
                  </a:lnTo>
                  <a:close/>
                </a:path>
              </a:pathLst>
            </a:custGeom>
            <a:solidFill>
              <a:srgbClr val="2F9769">
                <a:alpha val="18824"/>
              </a:srgbClr>
            </a:solidFill>
          </p:spPr>
        </p:sp>
      </p:grpSp>
      <p:grpSp>
        <p:nvGrpSpPr>
          <p:cNvPr name="Group 4" id="4"/>
          <p:cNvGrpSpPr/>
          <p:nvPr/>
        </p:nvGrpSpPr>
        <p:grpSpPr>
          <a:xfrm rot="0">
            <a:off x="9299245" y="1449407"/>
            <a:ext cx="7960055" cy="6902218"/>
            <a:chOff x="0" y="0"/>
            <a:chExt cx="10613406" cy="9202957"/>
          </a:xfrm>
        </p:grpSpPr>
        <p:grpSp>
          <p:nvGrpSpPr>
            <p:cNvPr name="Group 5" id="5"/>
            <p:cNvGrpSpPr/>
            <p:nvPr/>
          </p:nvGrpSpPr>
          <p:grpSpPr>
            <a:xfrm rot="0">
              <a:off x="0" y="0"/>
              <a:ext cx="10613406" cy="9202957"/>
              <a:chOff x="0" y="0"/>
              <a:chExt cx="2923902" cy="2535336"/>
            </a:xfrm>
          </p:grpSpPr>
          <p:sp>
            <p:nvSpPr>
              <p:cNvPr name="Freeform 6" id="6"/>
              <p:cNvSpPr/>
              <p:nvPr/>
            </p:nvSpPr>
            <p:spPr>
              <a:xfrm flipH="false" flipV="false" rot="0">
                <a:off x="0" y="0"/>
                <a:ext cx="2923902" cy="2535336"/>
              </a:xfrm>
              <a:custGeom>
                <a:avLst/>
                <a:gdLst/>
                <a:ahLst/>
                <a:cxnLst/>
                <a:rect r="r" b="b" t="t" l="l"/>
                <a:pathLst>
                  <a:path h="2535336" w="2923902">
                    <a:moveTo>
                      <a:pt x="49079" y="0"/>
                    </a:moveTo>
                    <a:lnTo>
                      <a:pt x="2874823" y="0"/>
                    </a:lnTo>
                    <a:cubicBezTo>
                      <a:pt x="2887840" y="0"/>
                      <a:pt x="2900323" y="5171"/>
                      <a:pt x="2909527" y="14375"/>
                    </a:cubicBezTo>
                    <a:cubicBezTo>
                      <a:pt x="2918731" y="23579"/>
                      <a:pt x="2923902" y="36063"/>
                      <a:pt x="2923902" y="49079"/>
                    </a:cubicBezTo>
                    <a:lnTo>
                      <a:pt x="2923902" y="2486257"/>
                    </a:lnTo>
                    <a:cubicBezTo>
                      <a:pt x="2923902" y="2513362"/>
                      <a:pt x="2901929" y="2535336"/>
                      <a:pt x="2874823" y="2535336"/>
                    </a:cubicBezTo>
                    <a:lnTo>
                      <a:pt x="49079" y="2535336"/>
                    </a:lnTo>
                    <a:cubicBezTo>
                      <a:pt x="21973" y="2535336"/>
                      <a:pt x="0" y="2513362"/>
                      <a:pt x="0" y="2486257"/>
                    </a:cubicBezTo>
                    <a:lnTo>
                      <a:pt x="0" y="49079"/>
                    </a:lnTo>
                    <a:cubicBezTo>
                      <a:pt x="0" y="21973"/>
                      <a:pt x="21973" y="0"/>
                      <a:pt x="49079" y="0"/>
                    </a:cubicBezTo>
                    <a:close/>
                  </a:path>
                </a:pathLst>
              </a:custGeom>
              <a:solidFill>
                <a:srgbClr val="FFF4CC"/>
              </a:solidFill>
              <a:ln w="38100" cap="rnd">
                <a:solidFill>
                  <a:srgbClr val="000000"/>
                </a:solidFill>
                <a:prstDash val="solid"/>
                <a:round/>
              </a:ln>
            </p:spPr>
          </p:sp>
          <p:sp>
            <p:nvSpPr>
              <p:cNvPr name="TextBox 7" id="7"/>
              <p:cNvSpPr txBox="true"/>
              <p:nvPr/>
            </p:nvSpPr>
            <p:spPr>
              <a:xfrm>
                <a:off x="0" y="-38100"/>
                <a:ext cx="2923902" cy="2573436"/>
              </a:xfrm>
              <a:prstGeom prst="rect">
                <a:avLst/>
              </a:prstGeom>
            </p:spPr>
            <p:txBody>
              <a:bodyPr anchor="ctr" rtlCol="false" tIns="50800" lIns="50800" bIns="50800" rIns="50800"/>
              <a:lstStyle/>
              <a:p>
                <a:pPr algn="l" marL="410209" indent="-205105" lvl="1">
                  <a:lnSpc>
                    <a:spcPts val="2659"/>
                  </a:lnSpc>
                  <a:buFont typeface="Arial"/>
                  <a:buChar char="•"/>
                </a:pPr>
              </a:p>
            </p:txBody>
          </p:sp>
        </p:grpSp>
        <p:sp>
          <p:nvSpPr>
            <p:cNvPr name="TextBox 8" id="8"/>
            <p:cNvSpPr txBox="true"/>
            <p:nvPr/>
          </p:nvSpPr>
          <p:spPr>
            <a:xfrm rot="0">
              <a:off x="405887" y="1276095"/>
              <a:ext cx="9801632" cy="6970194"/>
            </a:xfrm>
            <a:prstGeom prst="rect">
              <a:avLst/>
            </a:prstGeom>
          </p:spPr>
          <p:txBody>
            <a:bodyPr anchor="t" rtlCol="false" tIns="0" lIns="0" bIns="0" rIns="0">
              <a:spAutoFit/>
            </a:bodyPr>
            <a:lstStyle/>
            <a:p>
              <a:pPr algn="ctr">
                <a:lnSpc>
                  <a:spcPts val="4155"/>
                </a:lnSpc>
              </a:pPr>
              <a:r>
                <a:rPr lang="en-US" sz="2968">
                  <a:solidFill>
                    <a:srgbClr val="000000"/>
                  </a:solidFill>
                  <a:latin typeface="Blogger"/>
                  <a:ea typeface="Blogger"/>
                  <a:cs typeface="Blogger"/>
                  <a:sym typeface="Blogger"/>
                </a:rPr>
                <a:t>Are you ready to take charge of your brain, body, and overall well-being? </a:t>
              </a:r>
            </a:p>
            <a:p>
              <a:pPr algn="ctr">
                <a:lnSpc>
                  <a:spcPts val="4155"/>
                </a:lnSpc>
              </a:pPr>
              <a:r>
                <a:rPr lang="en-US" sz="2968">
                  <a:solidFill>
                    <a:srgbClr val="000000"/>
                  </a:solidFill>
                  <a:latin typeface="Blogger"/>
                  <a:ea typeface="Blogger"/>
                  <a:cs typeface="Blogger"/>
                  <a:sym typeface="Blogger"/>
                </a:rPr>
                <a:t>We are thrilled to introduce our suite of advanced wellness tools designed to optimize performance, promote recovery, and support mental clarity for every challenge you face</a:t>
              </a:r>
            </a:p>
            <a:p>
              <a:pPr algn="ctr">
                <a:lnSpc>
                  <a:spcPts val="4155"/>
                </a:lnSpc>
              </a:pPr>
            </a:p>
            <a:p>
              <a:pPr algn="l">
                <a:lnSpc>
                  <a:spcPts val="4155"/>
                </a:lnSpc>
              </a:pPr>
              <a:r>
                <a:rPr lang="en-US" sz="2968">
                  <a:solidFill>
                    <a:srgbClr val="000000"/>
                  </a:solidFill>
                  <a:latin typeface="Blogger"/>
                  <a:ea typeface="Blogger"/>
                  <a:cs typeface="Blogger"/>
                  <a:sym typeface="Blogger"/>
                </a:rPr>
                <a:t>These technological tools include:</a:t>
              </a:r>
            </a:p>
            <a:p>
              <a:pPr algn="l">
                <a:lnSpc>
                  <a:spcPts val="4155"/>
                </a:lnSpc>
              </a:pPr>
            </a:p>
            <a:p>
              <a:pPr algn="l" marL="640886" indent="-320443" lvl="1">
                <a:lnSpc>
                  <a:spcPts val="4155"/>
                </a:lnSpc>
                <a:buFont typeface="Arial"/>
                <a:buChar char="•"/>
              </a:pPr>
              <a:r>
                <a:rPr lang="en-US" sz="2968">
                  <a:solidFill>
                    <a:srgbClr val="000000"/>
                  </a:solidFill>
                  <a:latin typeface="Blogger"/>
                  <a:ea typeface="Blogger"/>
                  <a:cs typeface="Blogger"/>
                  <a:sym typeface="Blogger"/>
                </a:rPr>
                <a:t>‘Flowpresso’</a:t>
              </a:r>
            </a:p>
          </p:txBody>
        </p:sp>
      </p:grpSp>
      <p:grpSp>
        <p:nvGrpSpPr>
          <p:cNvPr name="Group 9" id="9"/>
          <p:cNvGrpSpPr/>
          <p:nvPr/>
        </p:nvGrpSpPr>
        <p:grpSpPr>
          <a:xfrm rot="0">
            <a:off x="9471429" y="1028700"/>
            <a:ext cx="7530813" cy="1310945"/>
            <a:chOff x="0" y="0"/>
            <a:chExt cx="10041084" cy="1747927"/>
          </a:xfrm>
        </p:grpSpPr>
        <p:grpSp>
          <p:nvGrpSpPr>
            <p:cNvPr name="Group 10" id="10"/>
            <p:cNvGrpSpPr/>
            <p:nvPr/>
          </p:nvGrpSpPr>
          <p:grpSpPr>
            <a:xfrm rot="0">
              <a:off x="0" y="0"/>
              <a:ext cx="10041084" cy="1747927"/>
              <a:chOff x="0" y="0"/>
              <a:chExt cx="1983424" cy="345270"/>
            </a:xfrm>
          </p:grpSpPr>
          <p:sp>
            <p:nvSpPr>
              <p:cNvPr name="Freeform 11" id="11"/>
              <p:cNvSpPr/>
              <p:nvPr/>
            </p:nvSpPr>
            <p:spPr>
              <a:xfrm flipH="false" flipV="false" rot="0">
                <a:off x="0" y="0"/>
                <a:ext cx="1983424" cy="345270"/>
              </a:xfrm>
              <a:custGeom>
                <a:avLst/>
                <a:gdLst/>
                <a:ahLst/>
                <a:cxnLst/>
                <a:rect r="r" b="b" t="t" l="l"/>
                <a:pathLst>
                  <a:path h="345270" w="1983424">
                    <a:moveTo>
                      <a:pt x="52430" y="0"/>
                    </a:moveTo>
                    <a:lnTo>
                      <a:pt x="1930994" y="0"/>
                    </a:lnTo>
                    <a:cubicBezTo>
                      <a:pt x="1959950" y="0"/>
                      <a:pt x="1983424" y="23474"/>
                      <a:pt x="1983424" y="52430"/>
                    </a:cubicBezTo>
                    <a:lnTo>
                      <a:pt x="1983424" y="292840"/>
                    </a:lnTo>
                    <a:cubicBezTo>
                      <a:pt x="1983424" y="321796"/>
                      <a:pt x="1959950" y="345270"/>
                      <a:pt x="1930994" y="345270"/>
                    </a:cubicBezTo>
                    <a:lnTo>
                      <a:pt x="52430" y="345270"/>
                    </a:lnTo>
                    <a:cubicBezTo>
                      <a:pt x="38524" y="345270"/>
                      <a:pt x="25189" y="339746"/>
                      <a:pt x="15356" y="329913"/>
                    </a:cubicBezTo>
                    <a:cubicBezTo>
                      <a:pt x="5524" y="320081"/>
                      <a:pt x="0" y="306745"/>
                      <a:pt x="0" y="292840"/>
                    </a:cubicBezTo>
                    <a:lnTo>
                      <a:pt x="0" y="52430"/>
                    </a:lnTo>
                    <a:cubicBezTo>
                      <a:pt x="0" y="23474"/>
                      <a:pt x="23474" y="0"/>
                      <a:pt x="52430" y="0"/>
                    </a:cubicBezTo>
                    <a:close/>
                  </a:path>
                </a:pathLst>
              </a:custGeom>
              <a:solidFill>
                <a:srgbClr val="F0563A"/>
              </a:solidFill>
              <a:ln w="38100" cap="rnd">
                <a:solidFill>
                  <a:srgbClr val="000000"/>
                </a:solidFill>
                <a:prstDash val="solid"/>
                <a:round/>
              </a:ln>
            </p:spPr>
          </p:sp>
          <p:sp>
            <p:nvSpPr>
              <p:cNvPr name="TextBox 12" id="12"/>
              <p:cNvSpPr txBox="true"/>
              <p:nvPr/>
            </p:nvSpPr>
            <p:spPr>
              <a:xfrm>
                <a:off x="0" y="-38100"/>
                <a:ext cx="1983424" cy="383370"/>
              </a:xfrm>
              <a:prstGeom prst="rect">
                <a:avLst/>
              </a:prstGeom>
            </p:spPr>
            <p:txBody>
              <a:bodyPr anchor="ctr" rtlCol="false" tIns="50800" lIns="50800" bIns="50800" rIns="50800"/>
              <a:lstStyle/>
              <a:p>
                <a:pPr algn="ctr">
                  <a:lnSpc>
                    <a:spcPts val="2659"/>
                  </a:lnSpc>
                  <a:spcBef>
                    <a:spcPct val="0"/>
                  </a:spcBef>
                </a:pPr>
              </a:p>
            </p:txBody>
          </p:sp>
        </p:grpSp>
        <p:sp>
          <p:nvSpPr>
            <p:cNvPr name="TextBox 13" id="13"/>
            <p:cNvSpPr txBox="true"/>
            <p:nvPr/>
          </p:nvSpPr>
          <p:spPr>
            <a:xfrm rot="0">
              <a:off x="189135" y="157049"/>
              <a:ext cx="9662813" cy="1233804"/>
            </a:xfrm>
            <a:prstGeom prst="rect">
              <a:avLst/>
            </a:prstGeom>
          </p:spPr>
          <p:txBody>
            <a:bodyPr anchor="t" rtlCol="false" tIns="0" lIns="0" bIns="0" rIns="0">
              <a:spAutoFit/>
            </a:bodyPr>
            <a:lstStyle/>
            <a:p>
              <a:pPr algn="ctr">
                <a:lnSpc>
                  <a:spcPts val="7140"/>
                </a:lnSpc>
              </a:pPr>
              <a:r>
                <a:rPr lang="en-US" sz="5100">
                  <a:solidFill>
                    <a:srgbClr val="000000"/>
                  </a:solidFill>
                  <a:latin typeface="Funtastic"/>
                  <a:ea typeface="Funtastic"/>
                  <a:cs typeface="Funtastic"/>
                  <a:sym typeface="Funtastic"/>
                </a:rPr>
                <a:t>RESILIENCE &amp; RECOVERY</a:t>
              </a:r>
            </a:p>
          </p:txBody>
        </p:sp>
      </p:grpSp>
      <p:sp>
        <p:nvSpPr>
          <p:cNvPr name="Freeform 14" id="14"/>
          <p:cNvSpPr/>
          <p:nvPr/>
        </p:nvSpPr>
        <p:spPr>
          <a:xfrm flipH="false" flipV="false" rot="0">
            <a:off x="1028700" y="1950020"/>
            <a:ext cx="7583639" cy="6417654"/>
          </a:xfrm>
          <a:custGeom>
            <a:avLst/>
            <a:gdLst/>
            <a:ahLst/>
            <a:cxnLst/>
            <a:rect r="r" b="b" t="t" l="l"/>
            <a:pathLst>
              <a:path h="6417654" w="7583639">
                <a:moveTo>
                  <a:pt x="0" y="0"/>
                </a:moveTo>
                <a:lnTo>
                  <a:pt x="7583639" y="0"/>
                </a:lnTo>
                <a:lnTo>
                  <a:pt x="7583639" y="6417654"/>
                </a:lnTo>
                <a:lnTo>
                  <a:pt x="0" y="641765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5" id="15"/>
          <p:cNvSpPr/>
          <p:nvPr/>
        </p:nvSpPr>
        <p:spPr>
          <a:xfrm flipH="false" flipV="false" rot="0">
            <a:off x="-1186434" y="120209"/>
            <a:ext cx="1872234" cy="4114800"/>
          </a:xfrm>
          <a:custGeom>
            <a:avLst/>
            <a:gdLst/>
            <a:ahLst/>
            <a:cxnLst/>
            <a:rect r="r" b="b" t="t" l="l"/>
            <a:pathLst>
              <a:path h="4114800" w="1872234">
                <a:moveTo>
                  <a:pt x="0" y="0"/>
                </a:moveTo>
                <a:lnTo>
                  <a:pt x="1872234" y="0"/>
                </a:lnTo>
                <a:lnTo>
                  <a:pt x="18722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false" flipV="false" rot="5400000">
            <a:off x="15635797" y="-2057400"/>
            <a:ext cx="1872234" cy="4114800"/>
          </a:xfrm>
          <a:custGeom>
            <a:avLst/>
            <a:gdLst/>
            <a:ahLst/>
            <a:cxnLst/>
            <a:rect r="r" b="b" t="t" l="l"/>
            <a:pathLst>
              <a:path h="4114800" w="1872234">
                <a:moveTo>
                  <a:pt x="0" y="0"/>
                </a:moveTo>
                <a:lnTo>
                  <a:pt x="1872234" y="0"/>
                </a:lnTo>
                <a:lnTo>
                  <a:pt x="1872234"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7" id="17"/>
          <p:cNvSpPr/>
          <p:nvPr/>
        </p:nvSpPr>
        <p:spPr>
          <a:xfrm flipH="false" flipV="false" rot="-10800000">
            <a:off x="17351883" y="6202893"/>
            <a:ext cx="1872234" cy="4114800"/>
          </a:xfrm>
          <a:custGeom>
            <a:avLst/>
            <a:gdLst/>
            <a:ahLst/>
            <a:cxnLst/>
            <a:rect r="r" b="b" t="t" l="l"/>
            <a:pathLst>
              <a:path h="4114800" w="1872234">
                <a:moveTo>
                  <a:pt x="0" y="0"/>
                </a:moveTo>
                <a:lnTo>
                  <a:pt x="1872234" y="0"/>
                </a:lnTo>
                <a:lnTo>
                  <a:pt x="1872234"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8" id="18"/>
          <p:cNvSpPr/>
          <p:nvPr/>
        </p:nvSpPr>
        <p:spPr>
          <a:xfrm flipH="false" flipV="false" rot="-5400000">
            <a:off x="773614" y="8260293"/>
            <a:ext cx="1872234" cy="4114800"/>
          </a:xfrm>
          <a:custGeom>
            <a:avLst/>
            <a:gdLst/>
            <a:ahLst/>
            <a:cxnLst/>
            <a:rect r="r" b="b" t="t" l="l"/>
            <a:pathLst>
              <a:path h="4114800" w="1872234">
                <a:moveTo>
                  <a:pt x="0" y="0"/>
                </a:moveTo>
                <a:lnTo>
                  <a:pt x="1872234" y="0"/>
                </a:lnTo>
                <a:lnTo>
                  <a:pt x="1872234"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9" id="19"/>
          <p:cNvSpPr txBox="true"/>
          <p:nvPr/>
        </p:nvSpPr>
        <p:spPr>
          <a:xfrm rot="-41961">
            <a:off x="1160759" y="-67231"/>
            <a:ext cx="9360503" cy="908302"/>
          </a:xfrm>
          <a:prstGeom prst="rect">
            <a:avLst/>
          </a:prstGeom>
        </p:spPr>
        <p:txBody>
          <a:bodyPr anchor="t" rtlCol="false" tIns="0" lIns="0" bIns="0" rIns="0">
            <a:spAutoFit/>
          </a:bodyPr>
          <a:lstStyle/>
          <a:p>
            <a:pPr algn="ctr">
              <a:lnSpc>
                <a:spcPts val="6636"/>
              </a:lnSpc>
            </a:pPr>
            <a:r>
              <a:rPr lang="en-US" sz="4740">
                <a:solidFill>
                  <a:srgbClr val="000000"/>
                </a:solidFill>
                <a:latin typeface="Funtastic"/>
                <a:ea typeface="Funtastic"/>
                <a:cs typeface="Funtastic"/>
                <a:sym typeface="Funtastic"/>
              </a:rPr>
              <a:t>THE BRAIN EVENT BY OSI-CAN</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317693"/>
            <a:chOff x="0" y="0"/>
            <a:chExt cx="1149350" cy="1149350"/>
          </a:xfrm>
        </p:grpSpPr>
        <p:sp>
          <p:nvSpPr>
            <p:cNvPr name="Freeform 3" id="3"/>
            <p:cNvSpPr/>
            <p:nvPr/>
          </p:nvSpPr>
          <p:spPr>
            <a:xfrm flipH="false" flipV="false" rot="0">
              <a:off x="0" y="0"/>
              <a:ext cx="8975125" cy="5063571"/>
            </a:xfrm>
            <a:custGeom>
              <a:avLst/>
              <a:gdLst/>
              <a:ahLst/>
              <a:cxnLst/>
              <a:rect r="r" b="b" t="t" l="l"/>
              <a:pathLst>
                <a:path h="5063571" w="8975125">
                  <a:moveTo>
                    <a:pt x="8975125" y="55951"/>
                  </a:moveTo>
                  <a:lnTo>
                    <a:pt x="8975125" y="0"/>
                  </a:lnTo>
                  <a:lnTo>
                    <a:pt x="49586" y="0"/>
                  </a:lnTo>
                  <a:lnTo>
                    <a:pt x="49586" y="27976"/>
                  </a:lnTo>
                  <a:lnTo>
                    <a:pt x="0" y="27976"/>
                  </a:lnTo>
                  <a:lnTo>
                    <a:pt x="0" y="5063571"/>
                  </a:lnTo>
                  <a:lnTo>
                    <a:pt x="99173" y="5063571"/>
                  </a:lnTo>
                  <a:lnTo>
                    <a:pt x="99173" y="4084427"/>
                  </a:lnTo>
                  <a:lnTo>
                    <a:pt x="1785108" y="4084427"/>
                  </a:lnTo>
                  <a:lnTo>
                    <a:pt x="1785108" y="5063571"/>
                  </a:lnTo>
                  <a:lnTo>
                    <a:pt x="1884280" y="5063571"/>
                  </a:lnTo>
                  <a:lnTo>
                    <a:pt x="1884280" y="4084427"/>
                  </a:lnTo>
                  <a:lnTo>
                    <a:pt x="3570215" y="4084427"/>
                  </a:lnTo>
                  <a:lnTo>
                    <a:pt x="3570215" y="5063571"/>
                  </a:lnTo>
                  <a:lnTo>
                    <a:pt x="3669388" y="5063571"/>
                  </a:lnTo>
                  <a:lnTo>
                    <a:pt x="3669388" y="4084427"/>
                  </a:lnTo>
                  <a:lnTo>
                    <a:pt x="5355323" y="4084427"/>
                  </a:lnTo>
                  <a:lnTo>
                    <a:pt x="5355323" y="5063571"/>
                  </a:lnTo>
                  <a:lnTo>
                    <a:pt x="5454496" y="5063571"/>
                  </a:lnTo>
                  <a:lnTo>
                    <a:pt x="5454496" y="4084427"/>
                  </a:lnTo>
                  <a:lnTo>
                    <a:pt x="7140431" y="4084427"/>
                  </a:lnTo>
                  <a:lnTo>
                    <a:pt x="7140431" y="5063571"/>
                  </a:lnTo>
                  <a:lnTo>
                    <a:pt x="7239603" y="5063571"/>
                  </a:lnTo>
                  <a:lnTo>
                    <a:pt x="7239603" y="4084427"/>
                  </a:lnTo>
                  <a:lnTo>
                    <a:pt x="8975125" y="4084427"/>
                  </a:lnTo>
                  <a:lnTo>
                    <a:pt x="8975125" y="4028476"/>
                  </a:lnTo>
                  <a:lnTo>
                    <a:pt x="7239603" y="4028476"/>
                  </a:lnTo>
                  <a:lnTo>
                    <a:pt x="7239603" y="3077308"/>
                  </a:lnTo>
                  <a:lnTo>
                    <a:pt x="8975125" y="3077308"/>
                  </a:lnTo>
                  <a:lnTo>
                    <a:pt x="8975125" y="3021357"/>
                  </a:lnTo>
                  <a:lnTo>
                    <a:pt x="7239603" y="3021357"/>
                  </a:lnTo>
                  <a:lnTo>
                    <a:pt x="7239603" y="2070189"/>
                  </a:lnTo>
                  <a:lnTo>
                    <a:pt x="8975125" y="2070189"/>
                  </a:lnTo>
                  <a:lnTo>
                    <a:pt x="8975125" y="2014238"/>
                  </a:lnTo>
                  <a:lnTo>
                    <a:pt x="7239603" y="2014238"/>
                  </a:lnTo>
                  <a:lnTo>
                    <a:pt x="7239603" y="1063070"/>
                  </a:lnTo>
                  <a:lnTo>
                    <a:pt x="8975125" y="1063070"/>
                  </a:lnTo>
                  <a:lnTo>
                    <a:pt x="8975125" y="1007119"/>
                  </a:lnTo>
                  <a:lnTo>
                    <a:pt x="7239603" y="1007119"/>
                  </a:lnTo>
                  <a:lnTo>
                    <a:pt x="7239603" y="55951"/>
                  </a:lnTo>
                  <a:lnTo>
                    <a:pt x="8975125" y="55951"/>
                  </a:lnTo>
                  <a:close/>
                  <a:moveTo>
                    <a:pt x="1884280" y="1007119"/>
                  </a:moveTo>
                  <a:lnTo>
                    <a:pt x="1884280" y="55951"/>
                  </a:lnTo>
                  <a:lnTo>
                    <a:pt x="3570215" y="55951"/>
                  </a:lnTo>
                  <a:lnTo>
                    <a:pt x="3570215" y="1007119"/>
                  </a:lnTo>
                  <a:lnTo>
                    <a:pt x="1884280" y="1007119"/>
                  </a:lnTo>
                  <a:close/>
                  <a:moveTo>
                    <a:pt x="3570215" y="1063070"/>
                  </a:moveTo>
                  <a:lnTo>
                    <a:pt x="3570215" y="2014238"/>
                  </a:lnTo>
                  <a:lnTo>
                    <a:pt x="1884280" y="2014238"/>
                  </a:lnTo>
                  <a:lnTo>
                    <a:pt x="1884280" y="1063070"/>
                  </a:lnTo>
                  <a:lnTo>
                    <a:pt x="3570215" y="1063070"/>
                  </a:lnTo>
                  <a:close/>
                  <a:moveTo>
                    <a:pt x="1785108" y="1007119"/>
                  </a:moveTo>
                  <a:lnTo>
                    <a:pt x="99173" y="1007119"/>
                  </a:lnTo>
                  <a:lnTo>
                    <a:pt x="99173" y="55951"/>
                  </a:lnTo>
                  <a:lnTo>
                    <a:pt x="1785108" y="55951"/>
                  </a:lnTo>
                  <a:lnTo>
                    <a:pt x="1785108" y="1007119"/>
                  </a:lnTo>
                  <a:close/>
                  <a:moveTo>
                    <a:pt x="1785108" y="1063070"/>
                  </a:moveTo>
                  <a:lnTo>
                    <a:pt x="1785108" y="2014238"/>
                  </a:lnTo>
                  <a:lnTo>
                    <a:pt x="99173" y="2014238"/>
                  </a:lnTo>
                  <a:lnTo>
                    <a:pt x="99173" y="1063070"/>
                  </a:lnTo>
                  <a:lnTo>
                    <a:pt x="1785108" y="1063070"/>
                  </a:lnTo>
                  <a:close/>
                  <a:moveTo>
                    <a:pt x="1785108" y="2070189"/>
                  </a:moveTo>
                  <a:lnTo>
                    <a:pt x="1785108" y="3021357"/>
                  </a:lnTo>
                  <a:lnTo>
                    <a:pt x="99173" y="3021357"/>
                  </a:lnTo>
                  <a:lnTo>
                    <a:pt x="99173" y="2070189"/>
                  </a:lnTo>
                  <a:lnTo>
                    <a:pt x="1785108" y="2070189"/>
                  </a:lnTo>
                  <a:close/>
                  <a:moveTo>
                    <a:pt x="1884280" y="2070189"/>
                  </a:moveTo>
                  <a:lnTo>
                    <a:pt x="3570215" y="2070189"/>
                  </a:lnTo>
                  <a:lnTo>
                    <a:pt x="3570215" y="3021357"/>
                  </a:lnTo>
                  <a:lnTo>
                    <a:pt x="1884280" y="3021357"/>
                  </a:lnTo>
                  <a:lnTo>
                    <a:pt x="1884280" y="2070189"/>
                  </a:lnTo>
                  <a:close/>
                  <a:moveTo>
                    <a:pt x="3669388" y="2070189"/>
                  </a:moveTo>
                  <a:lnTo>
                    <a:pt x="5355323" y="2070189"/>
                  </a:lnTo>
                  <a:lnTo>
                    <a:pt x="5355323" y="3021357"/>
                  </a:lnTo>
                  <a:lnTo>
                    <a:pt x="3669388" y="3021357"/>
                  </a:lnTo>
                  <a:lnTo>
                    <a:pt x="3669388" y="2070189"/>
                  </a:lnTo>
                  <a:close/>
                  <a:moveTo>
                    <a:pt x="3669388" y="2014238"/>
                  </a:moveTo>
                  <a:lnTo>
                    <a:pt x="3669388" y="1063070"/>
                  </a:lnTo>
                  <a:lnTo>
                    <a:pt x="5355323" y="1063070"/>
                  </a:lnTo>
                  <a:lnTo>
                    <a:pt x="5355323" y="2014238"/>
                  </a:lnTo>
                  <a:lnTo>
                    <a:pt x="3669388" y="2014238"/>
                  </a:lnTo>
                  <a:close/>
                  <a:moveTo>
                    <a:pt x="3669388" y="1007119"/>
                  </a:moveTo>
                  <a:lnTo>
                    <a:pt x="3669388" y="55951"/>
                  </a:lnTo>
                  <a:lnTo>
                    <a:pt x="5355323" y="55951"/>
                  </a:lnTo>
                  <a:lnTo>
                    <a:pt x="5355323" y="1007119"/>
                  </a:lnTo>
                  <a:lnTo>
                    <a:pt x="3669388" y="1007119"/>
                  </a:lnTo>
                  <a:close/>
                  <a:moveTo>
                    <a:pt x="99173" y="4028476"/>
                  </a:moveTo>
                  <a:lnTo>
                    <a:pt x="99173" y="3077308"/>
                  </a:lnTo>
                  <a:lnTo>
                    <a:pt x="1785108" y="3077308"/>
                  </a:lnTo>
                  <a:lnTo>
                    <a:pt x="1785108" y="4028476"/>
                  </a:lnTo>
                  <a:lnTo>
                    <a:pt x="99173" y="4028476"/>
                  </a:lnTo>
                  <a:close/>
                  <a:moveTo>
                    <a:pt x="1884280" y="4028476"/>
                  </a:moveTo>
                  <a:lnTo>
                    <a:pt x="1884280" y="3077308"/>
                  </a:lnTo>
                  <a:lnTo>
                    <a:pt x="3570215" y="3077308"/>
                  </a:lnTo>
                  <a:lnTo>
                    <a:pt x="3570215" y="4028476"/>
                  </a:lnTo>
                  <a:lnTo>
                    <a:pt x="1884280" y="4028476"/>
                  </a:lnTo>
                  <a:close/>
                  <a:moveTo>
                    <a:pt x="3669388" y="4028476"/>
                  </a:moveTo>
                  <a:lnTo>
                    <a:pt x="3669388" y="3077308"/>
                  </a:lnTo>
                  <a:lnTo>
                    <a:pt x="5355323" y="3077308"/>
                  </a:lnTo>
                  <a:lnTo>
                    <a:pt x="5355323" y="4028476"/>
                  </a:lnTo>
                  <a:lnTo>
                    <a:pt x="3669388" y="4028476"/>
                  </a:lnTo>
                  <a:close/>
                  <a:moveTo>
                    <a:pt x="7140431" y="4028476"/>
                  </a:moveTo>
                  <a:lnTo>
                    <a:pt x="5454496" y="4028476"/>
                  </a:lnTo>
                  <a:lnTo>
                    <a:pt x="5454496" y="3077308"/>
                  </a:lnTo>
                  <a:lnTo>
                    <a:pt x="7140431" y="3077308"/>
                  </a:lnTo>
                  <a:lnTo>
                    <a:pt x="7140431" y="4028476"/>
                  </a:lnTo>
                  <a:close/>
                  <a:moveTo>
                    <a:pt x="7140431" y="3021357"/>
                  </a:moveTo>
                  <a:lnTo>
                    <a:pt x="5454496" y="3021357"/>
                  </a:lnTo>
                  <a:lnTo>
                    <a:pt x="5454496" y="2070189"/>
                  </a:lnTo>
                  <a:lnTo>
                    <a:pt x="7140431" y="2070189"/>
                  </a:lnTo>
                  <a:lnTo>
                    <a:pt x="7140431" y="3021357"/>
                  </a:lnTo>
                  <a:close/>
                  <a:moveTo>
                    <a:pt x="7140431" y="2014238"/>
                  </a:moveTo>
                  <a:lnTo>
                    <a:pt x="5454496" y="2014238"/>
                  </a:lnTo>
                  <a:lnTo>
                    <a:pt x="5454496" y="1063070"/>
                  </a:lnTo>
                  <a:lnTo>
                    <a:pt x="7140431" y="1063070"/>
                  </a:lnTo>
                  <a:lnTo>
                    <a:pt x="7140431" y="2014238"/>
                  </a:lnTo>
                  <a:close/>
                  <a:moveTo>
                    <a:pt x="7140431" y="1007119"/>
                  </a:moveTo>
                  <a:lnTo>
                    <a:pt x="5454496" y="1007119"/>
                  </a:lnTo>
                  <a:lnTo>
                    <a:pt x="5454496" y="55951"/>
                  </a:lnTo>
                  <a:lnTo>
                    <a:pt x="7140431" y="55951"/>
                  </a:lnTo>
                  <a:lnTo>
                    <a:pt x="7140431" y="1007119"/>
                  </a:lnTo>
                  <a:close/>
                </a:path>
              </a:pathLst>
            </a:custGeom>
            <a:solidFill>
              <a:srgbClr val="2F9769">
                <a:alpha val="18824"/>
              </a:srgbClr>
            </a:solidFill>
          </p:spPr>
        </p:sp>
      </p:grpSp>
      <p:sp>
        <p:nvSpPr>
          <p:cNvPr name="Freeform 4" id="4"/>
          <p:cNvSpPr/>
          <p:nvPr/>
        </p:nvSpPr>
        <p:spPr>
          <a:xfrm flipH="false" flipV="false" rot="0">
            <a:off x="-1186434" y="120209"/>
            <a:ext cx="1872234" cy="4114800"/>
          </a:xfrm>
          <a:custGeom>
            <a:avLst/>
            <a:gdLst/>
            <a:ahLst/>
            <a:cxnLst/>
            <a:rect r="r" b="b" t="t" l="l"/>
            <a:pathLst>
              <a:path h="4114800" w="1872234">
                <a:moveTo>
                  <a:pt x="0" y="0"/>
                </a:moveTo>
                <a:lnTo>
                  <a:pt x="1872234" y="0"/>
                </a:lnTo>
                <a:lnTo>
                  <a:pt x="187223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5" id="5"/>
          <p:cNvGrpSpPr/>
          <p:nvPr/>
        </p:nvGrpSpPr>
        <p:grpSpPr>
          <a:xfrm rot="0">
            <a:off x="1028700" y="2061586"/>
            <a:ext cx="6999582" cy="7087410"/>
            <a:chOff x="0" y="0"/>
            <a:chExt cx="1934334" cy="1958605"/>
          </a:xfrm>
        </p:grpSpPr>
        <p:sp>
          <p:nvSpPr>
            <p:cNvPr name="Freeform 6" id="6"/>
            <p:cNvSpPr/>
            <p:nvPr/>
          </p:nvSpPr>
          <p:spPr>
            <a:xfrm flipH="false" flipV="false" rot="0">
              <a:off x="0" y="0"/>
              <a:ext cx="1934334" cy="1958605"/>
            </a:xfrm>
            <a:custGeom>
              <a:avLst/>
              <a:gdLst/>
              <a:ahLst/>
              <a:cxnLst/>
              <a:rect r="r" b="b" t="t" l="l"/>
              <a:pathLst>
                <a:path h="1958605" w="1934334">
                  <a:moveTo>
                    <a:pt x="56409" y="0"/>
                  </a:moveTo>
                  <a:lnTo>
                    <a:pt x="1877925" y="0"/>
                  </a:lnTo>
                  <a:cubicBezTo>
                    <a:pt x="1909079" y="0"/>
                    <a:pt x="1934334" y="25255"/>
                    <a:pt x="1934334" y="56409"/>
                  </a:cubicBezTo>
                  <a:lnTo>
                    <a:pt x="1934334" y="1902197"/>
                  </a:lnTo>
                  <a:cubicBezTo>
                    <a:pt x="1934334" y="1933350"/>
                    <a:pt x="1909079" y="1958605"/>
                    <a:pt x="1877925" y="1958605"/>
                  </a:cubicBezTo>
                  <a:lnTo>
                    <a:pt x="56409" y="1958605"/>
                  </a:lnTo>
                  <a:cubicBezTo>
                    <a:pt x="25255" y="1958605"/>
                    <a:pt x="0" y="1933350"/>
                    <a:pt x="0" y="1902197"/>
                  </a:cubicBezTo>
                  <a:lnTo>
                    <a:pt x="0" y="56409"/>
                  </a:lnTo>
                  <a:cubicBezTo>
                    <a:pt x="0" y="25255"/>
                    <a:pt x="25255" y="0"/>
                    <a:pt x="56409" y="0"/>
                  </a:cubicBezTo>
                  <a:close/>
                </a:path>
              </a:pathLst>
            </a:custGeom>
            <a:solidFill>
              <a:srgbClr val="FFF4CC"/>
            </a:solidFill>
            <a:ln w="38100" cap="rnd">
              <a:solidFill>
                <a:srgbClr val="000000"/>
              </a:solidFill>
              <a:prstDash val="solid"/>
              <a:round/>
            </a:ln>
          </p:spPr>
        </p:sp>
        <p:sp>
          <p:nvSpPr>
            <p:cNvPr name="TextBox 7" id="7"/>
            <p:cNvSpPr txBox="true"/>
            <p:nvPr/>
          </p:nvSpPr>
          <p:spPr>
            <a:xfrm>
              <a:off x="0" y="-38100"/>
              <a:ext cx="1934334" cy="1996705"/>
            </a:xfrm>
            <a:prstGeom prst="rect">
              <a:avLst/>
            </a:prstGeom>
          </p:spPr>
          <p:txBody>
            <a:bodyPr anchor="ctr" rtlCol="false" tIns="48415" lIns="48415" bIns="48415" rIns="48415"/>
            <a:lstStyle/>
            <a:p>
              <a:pPr algn="ctr">
                <a:lnSpc>
                  <a:spcPts val="2659"/>
                </a:lnSpc>
                <a:spcBef>
                  <a:spcPct val="0"/>
                </a:spcBef>
              </a:pPr>
            </a:p>
          </p:txBody>
        </p:sp>
      </p:grpSp>
      <p:grpSp>
        <p:nvGrpSpPr>
          <p:cNvPr name="Group 8" id="8"/>
          <p:cNvGrpSpPr/>
          <p:nvPr/>
        </p:nvGrpSpPr>
        <p:grpSpPr>
          <a:xfrm rot="0">
            <a:off x="1709731" y="1364845"/>
            <a:ext cx="5692924" cy="1393483"/>
            <a:chOff x="0" y="0"/>
            <a:chExt cx="7590565" cy="1857978"/>
          </a:xfrm>
        </p:grpSpPr>
        <p:grpSp>
          <p:nvGrpSpPr>
            <p:cNvPr name="Group 9" id="9"/>
            <p:cNvGrpSpPr/>
            <p:nvPr/>
          </p:nvGrpSpPr>
          <p:grpSpPr>
            <a:xfrm rot="-13516">
              <a:off x="3565" y="14901"/>
              <a:ext cx="7583436" cy="1828176"/>
              <a:chOff x="0" y="0"/>
              <a:chExt cx="1497963" cy="361121"/>
            </a:xfrm>
          </p:grpSpPr>
          <p:sp>
            <p:nvSpPr>
              <p:cNvPr name="Freeform 10" id="10"/>
              <p:cNvSpPr/>
              <p:nvPr/>
            </p:nvSpPr>
            <p:spPr>
              <a:xfrm flipH="false" flipV="false" rot="0">
                <a:off x="0" y="0"/>
                <a:ext cx="1497963" cy="361121"/>
              </a:xfrm>
              <a:custGeom>
                <a:avLst/>
                <a:gdLst/>
                <a:ahLst/>
                <a:cxnLst/>
                <a:rect r="r" b="b" t="t" l="l"/>
                <a:pathLst>
                  <a:path h="361121" w="1497963">
                    <a:moveTo>
                      <a:pt x="69421" y="0"/>
                    </a:moveTo>
                    <a:lnTo>
                      <a:pt x="1428541" y="0"/>
                    </a:lnTo>
                    <a:cubicBezTo>
                      <a:pt x="1466882" y="0"/>
                      <a:pt x="1497963" y="31081"/>
                      <a:pt x="1497963" y="69421"/>
                    </a:cubicBezTo>
                    <a:lnTo>
                      <a:pt x="1497963" y="291700"/>
                    </a:lnTo>
                    <a:cubicBezTo>
                      <a:pt x="1497963" y="330040"/>
                      <a:pt x="1466882" y="361121"/>
                      <a:pt x="1428541" y="361121"/>
                    </a:cubicBezTo>
                    <a:lnTo>
                      <a:pt x="69421" y="361121"/>
                    </a:lnTo>
                    <a:cubicBezTo>
                      <a:pt x="31081" y="361121"/>
                      <a:pt x="0" y="330040"/>
                      <a:pt x="0" y="291700"/>
                    </a:cubicBezTo>
                    <a:lnTo>
                      <a:pt x="0" y="69421"/>
                    </a:lnTo>
                    <a:cubicBezTo>
                      <a:pt x="0" y="31081"/>
                      <a:pt x="31081" y="0"/>
                      <a:pt x="69421" y="0"/>
                    </a:cubicBezTo>
                    <a:close/>
                  </a:path>
                </a:pathLst>
              </a:custGeom>
              <a:solidFill>
                <a:srgbClr val="4DDAC2"/>
              </a:solidFill>
              <a:ln w="38100" cap="rnd">
                <a:solidFill>
                  <a:srgbClr val="000000"/>
                </a:solidFill>
                <a:prstDash val="solid"/>
                <a:round/>
              </a:ln>
            </p:spPr>
          </p:sp>
          <p:sp>
            <p:nvSpPr>
              <p:cNvPr name="TextBox 11" id="11"/>
              <p:cNvSpPr txBox="true"/>
              <p:nvPr/>
            </p:nvSpPr>
            <p:spPr>
              <a:xfrm>
                <a:off x="0" y="-38100"/>
                <a:ext cx="1497963" cy="399221"/>
              </a:xfrm>
              <a:prstGeom prst="rect">
                <a:avLst/>
              </a:prstGeom>
            </p:spPr>
            <p:txBody>
              <a:bodyPr anchor="ctr" rtlCol="false" tIns="50800" lIns="50800" bIns="50800" rIns="50800"/>
              <a:lstStyle/>
              <a:p>
                <a:pPr algn="ctr">
                  <a:lnSpc>
                    <a:spcPts val="2659"/>
                  </a:lnSpc>
                  <a:spcBef>
                    <a:spcPct val="0"/>
                  </a:spcBef>
                </a:pPr>
              </a:p>
            </p:txBody>
          </p:sp>
        </p:grpSp>
        <p:sp>
          <p:nvSpPr>
            <p:cNvPr name="TextBox 12" id="12"/>
            <p:cNvSpPr txBox="true"/>
            <p:nvPr/>
          </p:nvSpPr>
          <p:spPr>
            <a:xfrm rot="-41961">
              <a:off x="733890" y="23068"/>
              <a:ext cx="6118575" cy="1466849"/>
            </a:xfrm>
            <a:prstGeom prst="rect">
              <a:avLst/>
            </a:prstGeom>
          </p:spPr>
          <p:txBody>
            <a:bodyPr anchor="t" rtlCol="false" tIns="0" lIns="0" bIns="0" rIns="0">
              <a:spAutoFit/>
            </a:bodyPr>
            <a:lstStyle/>
            <a:p>
              <a:pPr algn="ctr">
                <a:lnSpc>
                  <a:spcPts val="8400"/>
                </a:lnSpc>
              </a:pPr>
              <a:r>
                <a:rPr lang="en-US" sz="6000">
                  <a:solidFill>
                    <a:srgbClr val="000000"/>
                  </a:solidFill>
                  <a:latin typeface="Funtastic"/>
                  <a:ea typeface="Funtastic"/>
                  <a:cs typeface="Funtastic"/>
                  <a:sym typeface="Funtastic"/>
                </a:rPr>
                <a:t>FLOWPRESS0</a:t>
              </a:r>
            </a:p>
          </p:txBody>
        </p:sp>
      </p:grpSp>
      <p:sp>
        <p:nvSpPr>
          <p:cNvPr name="Freeform 13" id="13"/>
          <p:cNvSpPr/>
          <p:nvPr/>
        </p:nvSpPr>
        <p:spPr>
          <a:xfrm flipH="false" flipV="false" rot="5400000">
            <a:off x="15635797" y="-1453612"/>
            <a:ext cx="1872234" cy="4114800"/>
          </a:xfrm>
          <a:custGeom>
            <a:avLst/>
            <a:gdLst/>
            <a:ahLst/>
            <a:cxnLst/>
            <a:rect r="r" b="b" t="t" l="l"/>
            <a:pathLst>
              <a:path h="4114800" w="1872234">
                <a:moveTo>
                  <a:pt x="0" y="0"/>
                </a:moveTo>
                <a:lnTo>
                  <a:pt x="1872234" y="0"/>
                </a:lnTo>
                <a:lnTo>
                  <a:pt x="18722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10800000">
            <a:off x="17351883" y="6202893"/>
            <a:ext cx="1872234" cy="4114800"/>
          </a:xfrm>
          <a:custGeom>
            <a:avLst/>
            <a:gdLst/>
            <a:ahLst/>
            <a:cxnLst/>
            <a:rect r="r" b="b" t="t" l="l"/>
            <a:pathLst>
              <a:path h="4114800" w="1872234">
                <a:moveTo>
                  <a:pt x="0" y="0"/>
                </a:moveTo>
                <a:lnTo>
                  <a:pt x="1872234" y="0"/>
                </a:lnTo>
                <a:lnTo>
                  <a:pt x="1872234"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5" id="15"/>
          <p:cNvSpPr/>
          <p:nvPr/>
        </p:nvSpPr>
        <p:spPr>
          <a:xfrm flipH="false" flipV="false" rot="-446979">
            <a:off x="8116834" y="1811153"/>
            <a:ext cx="9529967" cy="8064734"/>
          </a:xfrm>
          <a:custGeom>
            <a:avLst/>
            <a:gdLst/>
            <a:ahLst/>
            <a:cxnLst/>
            <a:rect r="r" b="b" t="t" l="l"/>
            <a:pathLst>
              <a:path h="8064734" w="9529967">
                <a:moveTo>
                  <a:pt x="0" y="0"/>
                </a:moveTo>
                <a:lnTo>
                  <a:pt x="9529967" y="0"/>
                </a:lnTo>
                <a:lnTo>
                  <a:pt x="9529967" y="8064734"/>
                </a:lnTo>
                <a:lnTo>
                  <a:pt x="0" y="806473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6" id="16"/>
          <p:cNvSpPr/>
          <p:nvPr/>
        </p:nvSpPr>
        <p:spPr>
          <a:xfrm flipH="false" flipV="false" rot="-5400000">
            <a:off x="773614" y="8260293"/>
            <a:ext cx="1872234" cy="4114800"/>
          </a:xfrm>
          <a:custGeom>
            <a:avLst/>
            <a:gdLst/>
            <a:ahLst/>
            <a:cxnLst/>
            <a:rect r="r" b="b" t="t" l="l"/>
            <a:pathLst>
              <a:path h="4114800" w="1872234">
                <a:moveTo>
                  <a:pt x="0" y="0"/>
                </a:moveTo>
                <a:lnTo>
                  <a:pt x="1872234" y="0"/>
                </a:lnTo>
                <a:lnTo>
                  <a:pt x="1872234"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7" id="17"/>
          <p:cNvSpPr txBox="true"/>
          <p:nvPr/>
        </p:nvSpPr>
        <p:spPr>
          <a:xfrm rot="0">
            <a:off x="1142279" y="2879303"/>
            <a:ext cx="6732360" cy="6096635"/>
          </a:xfrm>
          <a:prstGeom prst="rect">
            <a:avLst/>
          </a:prstGeom>
        </p:spPr>
        <p:txBody>
          <a:bodyPr anchor="t" rtlCol="false" tIns="0" lIns="0" bIns="0" rIns="0">
            <a:spAutoFit/>
          </a:bodyPr>
          <a:lstStyle/>
          <a:p>
            <a:pPr algn="ctr">
              <a:lnSpc>
                <a:spcPts val="2659"/>
              </a:lnSpc>
            </a:pPr>
            <a:r>
              <a:rPr lang="en-US" sz="1899">
                <a:solidFill>
                  <a:srgbClr val="000000"/>
                </a:solidFill>
                <a:latin typeface="Canva Sans"/>
                <a:ea typeface="Canva Sans"/>
                <a:cs typeface="Canva Sans"/>
                <a:sym typeface="Canva Sans"/>
              </a:rPr>
              <a:t>Experience profound relaxation in just 40 minutes! Flowpresso’s combination of gentle compression and thermal therapy calms your nervous system, reduces stress, and improves circulation. It is an excellent tool for veterans and public safety personnel dealing with chronic pain, anxiety, and sleep disturbances.</a:t>
            </a:r>
          </a:p>
          <a:p>
            <a:pPr algn="ctr">
              <a:lnSpc>
                <a:spcPts val="2659"/>
              </a:lnSpc>
            </a:pPr>
          </a:p>
          <a:p>
            <a:pPr algn="ctr">
              <a:lnSpc>
                <a:spcPts val="2520"/>
              </a:lnSpc>
              <a:spcBef>
                <a:spcPct val="0"/>
              </a:spcBef>
            </a:pPr>
            <a:r>
              <a:rPr lang="en-US" sz="1800">
                <a:solidFill>
                  <a:srgbClr val="000000"/>
                </a:solidFill>
                <a:latin typeface="Canva Sans"/>
                <a:ea typeface="Canva Sans"/>
                <a:cs typeface="Canva Sans"/>
                <a:sym typeface="Canva Sans"/>
              </a:rPr>
              <a:t>Flowpresso is an innovative wellness device designed to promote deep relaxation, improve circulation, and reduce stress, making it particularly beneficial for veterans and public safety personnel. By combining gentle compression, and thermal therapy, Flowpresso helps to calm the nervous system, alleviate physical tension, and support emotional balance. This holistic approach is ideal for addressing the unique challenges many veterans and public safety personnel face, including chronic pain, anxiety, and sleep disturbances. In just 40 minutes, participants can experience a profound shift from a state of stress to one of relaxation, fostering recovery and overall well-being</a:t>
            </a:r>
          </a:p>
        </p:txBody>
      </p:sp>
      <p:sp>
        <p:nvSpPr>
          <p:cNvPr name="TextBox 18" id="18"/>
          <p:cNvSpPr txBox="true"/>
          <p:nvPr/>
        </p:nvSpPr>
        <p:spPr>
          <a:xfrm rot="-41961">
            <a:off x="1160759" y="-67231"/>
            <a:ext cx="9360503" cy="908302"/>
          </a:xfrm>
          <a:prstGeom prst="rect">
            <a:avLst/>
          </a:prstGeom>
        </p:spPr>
        <p:txBody>
          <a:bodyPr anchor="t" rtlCol="false" tIns="0" lIns="0" bIns="0" rIns="0">
            <a:spAutoFit/>
          </a:bodyPr>
          <a:lstStyle/>
          <a:p>
            <a:pPr algn="ctr">
              <a:lnSpc>
                <a:spcPts val="6636"/>
              </a:lnSpc>
            </a:pPr>
            <a:r>
              <a:rPr lang="en-US" sz="4740">
                <a:solidFill>
                  <a:srgbClr val="000000"/>
                </a:solidFill>
                <a:latin typeface="Funtastic"/>
                <a:ea typeface="Funtastic"/>
                <a:cs typeface="Funtastic"/>
                <a:sym typeface="Funtastic"/>
              </a:rPr>
              <a:t>THE BRAIN EVENT BY OSI-CAN</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317693"/>
            <a:chOff x="0" y="0"/>
            <a:chExt cx="1149350" cy="1149350"/>
          </a:xfrm>
        </p:grpSpPr>
        <p:sp>
          <p:nvSpPr>
            <p:cNvPr name="Freeform 3" id="3"/>
            <p:cNvSpPr/>
            <p:nvPr/>
          </p:nvSpPr>
          <p:spPr>
            <a:xfrm flipH="false" flipV="false" rot="0">
              <a:off x="0" y="0"/>
              <a:ext cx="8975125" cy="5063571"/>
            </a:xfrm>
            <a:custGeom>
              <a:avLst/>
              <a:gdLst/>
              <a:ahLst/>
              <a:cxnLst/>
              <a:rect r="r" b="b" t="t" l="l"/>
              <a:pathLst>
                <a:path h="5063571" w="8975125">
                  <a:moveTo>
                    <a:pt x="8975125" y="55951"/>
                  </a:moveTo>
                  <a:lnTo>
                    <a:pt x="8975125" y="0"/>
                  </a:lnTo>
                  <a:lnTo>
                    <a:pt x="49586" y="0"/>
                  </a:lnTo>
                  <a:lnTo>
                    <a:pt x="49586" y="27976"/>
                  </a:lnTo>
                  <a:lnTo>
                    <a:pt x="0" y="27976"/>
                  </a:lnTo>
                  <a:lnTo>
                    <a:pt x="0" y="5063571"/>
                  </a:lnTo>
                  <a:lnTo>
                    <a:pt x="99173" y="5063571"/>
                  </a:lnTo>
                  <a:lnTo>
                    <a:pt x="99173" y="4084427"/>
                  </a:lnTo>
                  <a:lnTo>
                    <a:pt x="1785108" y="4084427"/>
                  </a:lnTo>
                  <a:lnTo>
                    <a:pt x="1785108" y="5063571"/>
                  </a:lnTo>
                  <a:lnTo>
                    <a:pt x="1884280" y="5063571"/>
                  </a:lnTo>
                  <a:lnTo>
                    <a:pt x="1884280" y="4084427"/>
                  </a:lnTo>
                  <a:lnTo>
                    <a:pt x="3570215" y="4084427"/>
                  </a:lnTo>
                  <a:lnTo>
                    <a:pt x="3570215" y="5063571"/>
                  </a:lnTo>
                  <a:lnTo>
                    <a:pt x="3669388" y="5063571"/>
                  </a:lnTo>
                  <a:lnTo>
                    <a:pt x="3669388" y="4084427"/>
                  </a:lnTo>
                  <a:lnTo>
                    <a:pt x="5355323" y="4084427"/>
                  </a:lnTo>
                  <a:lnTo>
                    <a:pt x="5355323" y="5063571"/>
                  </a:lnTo>
                  <a:lnTo>
                    <a:pt x="5454496" y="5063571"/>
                  </a:lnTo>
                  <a:lnTo>
                    <a:pt x="5454496" y="4084427"/>
                  </a:lnTo>
                  <a:lnTo>
                    <a:pt x="7140431" y="4084427"/>
                  </a:lnTo>
                  <a:lnTo>
                    <a:pt x="7140431" y="5063571"/>
                  </a:lnTo>
                  <a:lnTo>
                    <a:pt x="7239603" y="5063571"/>
                  </a:lnTo>
                  <a:lnTo>
                    <a:pt x="7239603" y="4084427"/>
                  </a:lnTo>
                  <a:lnTo>
                    <a:pt x="8975125" y="4084427"/>
                  </a:lnTo>
                  <a:lnTo>
                    <a:pt x="8975125" y="4028476"/>
                  </a:lnTo>
                  <a:lnTo>
                    <a:pt x="7239603" y="4028476"/>
                  </a:lnTo>
                  <a:lnTo>
                    <a:pt x="7239603" y="3077308"/>
                  </a:lnTo>
                  <a:lnTo>
                    <a:pt x="8975125" y="3077308"/>
                  </a:lnTo>
                  <a:lnTo>
                    <a:pt x="8975125" y="3021357"/>
                  </a:lnTo>
                  <a:lnTo>
                    <a:pt x="7239603" y="3021357"/>
                  </a:lnTo>
                  <a:lnTo>
                    <a:pt x="7239603" y="2070189"/>
                  </a:lnTo>
                  <a:lnTo>
                    <a:pt x="8975125" y="2070189"/>
                  </a:lnTo>
                  <a:lnTo>
                    <a:pt x="8975125" y="2014238"/>
                  </a:lnTo>
                  <a:lnTo>
                    <a:pt x="7239603" y="2014238"/>
                  </a:lnTo>
                  <a:lnTo>
                    <a:pt x="7239603" y="1063070"/>
                  </a:lnTo>
                  <a:lnTo>
                    <a:pt x="8975125" y="1063070"/>
                  </a:lnTo>
                  <a:lnTo>
                    <a:pt x="8975125" y="1007119"/>
                  </a:lnTo>
                  <a:lnTo>
                    <a:pt x="7239603" y="1007119"/>
                  </a:lnTo>
                  <a:lnTo>
                    <a:pt x="7239603" y="55951"/>
                  </a:lnTo>
                  <a:lnTo>
                    <a:pt x="8975125" y="55951"/>
                  </a:lnTo>
                  <a:close/>
                  <a:moveTo>
                    <a:pt x="1884280" y="1007119"/>
                  </a:moveTo>
                  <a:lnTo>
                    <a:pt x="1884280" y="55951"/>
                  </a:lnTo>
                  <a:lnTo>
                    <a:pt x="3570215" y="55951"/>
                  </a:lnTo>
                  <a:lnTo>
                    <a:pt x="3570215" y="1007119"/>
                  </a:lnTo>
                  <a:lnTo>
                    <a:pt x="1884280" y="1007119"/>
                  </a:lnTo>
                  <a:close/>
                  <a:moveTo>
                    <a:pt x="3570215" y="1063070"/>
                  </a:moveTo>
                  <a:lnTo>
                    <a:pt x="3570215" y="2014238"/>
                  </a:lnTo>
                  <a:lnTo>
                    <a:pt x="1884280" y="2014238"/>
                  </a:lnTo>
                  <a:lnTo>
                    <a:pt x="1884280" y="1063070"/>
                  </a:lnTo>
                  <a:lnTo>
                    <a:pt x="3570215" y="1063070"/>
                  </a:lnTo>
                  <a:close/>
                  <a:moveTo>
                    <a:pt x="1785108" y="1007119"/>
                  </a:moveTo>
                  <a:lnTo>
                    <a:pt x="99173" y="1007119"/>
                  </a:lnTo>
                  <a:lnTo>
                    <a:pt x="99173" y="55951"/>
                  </a:lnTo>
                  <a:lnTo>
                    <a:pt x="1785108" y="55951"/>
                  </a:lnTo>
                  <a:lnTo>
                    <a:pt x="1785108" y="1007119"/>
                  </a:lnTo>
                  <a:close/>
                  <a:moveTo>
                    <a:pt x="1785108" y="1063070"/>
                  </a:moveTo>
                  <a:lnTo>
                    <a:pt x="1785108" y="2014238"/>
                  </a:lnTo>
                  <a:lnTo>
                    <a:pt x="99173" y="2014238"/>
                  </a:lnTo>
                  <a:lnTo>
                    <a:pt x="99173" y="1063070"/>
                  </a:lnTo>
                  <a:lnTo>
                    <a:pt x="1785108" y="1063070"/>
                  </a:lnTo>
                  <a:close/>
                  <a:moveTo>
                    <a:pt x="1785108" y="2070189"/>
                  </a:moveTo>
                  <a:lnTo>
                    <a:pt x="1785108" y="3021357"/>
                  </a:lnTo>
                  <a:lnTo>
                    <a:pt x="99173" y="3021357"/>
                  </a:lnTo>
                  <a:lnTo>
                    <a:pt x="99173" y="2070189"/>
                  </a:lnTo>
                  <a:lnTo>
                    <a:pt x="1785108" y="2070189"/>
                  </a:lnTo>
                  <a:close/>
                  <a:moveTo>
                    <a:pt x="1884280" y="2070189"/>
                  </a:moveTo>
                  <a:lnTo>
                    <a:pt x="3570215" y="2070189"/>
                  </a:lnTo>
                  <a:lnTo>
                    <a:pt x="3570215" y="3021357"/>
                  </a:lnTo>
                  <a:lnTo>
                    <a:pt x="1884280" y="3021357"/>
                  </a:lnTo>
                  <a:lnTo>
                    <a:pt x="1884280" y="2070189"/>
                  </a:lnTo>
                  <a:close/>
                  <a:moveTo>
                    <a:pt x="3669388" y="2070189"/>
                  </a:moveTo>
                  <a:lnTo>
                    <a:pt x="5355323" y="2070189"/>
                  </a:lnTo>
                  <a:lnTo>
                    <a:pt x="5355323" y="3021357"/>
                  </a:lnTo>
                  <a:lnTo>
                    <a:pt x="3669388" y="3021357"/>
                  </a:lnTo>
                  <a:lnTo>
                    <a:pt x="3669388" y="2070189"/>
                  </a:lnTo>
                  <a:close/>
                  <a:moveTo>
                    <a:pt x="3669388" y="2014238"/>
                  </a:moveTo>
                  <a:lnTo>
                    <a:pt x="3669388" y="1063070"/>
                  </a:lnTo>
                  <a:lnTo>
                    <a:pt x="5355323" y="1063070"/>
                  </a:lnTo>
                  <a:lnTo>
                    <a:pt x="5355323" y="2014238"/>
                  </a:lnTo>
                  <a:lnTo>
                    <a:pt x="3669388" y="2014238"/>
                  </a:lnTo>
                  <a:close/>
                  <a:moveTo>
                    <a:pt x="3669388" y="1007119"/>
                  </a:moveTo>
                  <a:lnTo>
                    <a:pt x="3669388" y="55951"/>
                  </a:lnTo>
                  <a:lnTo>
                    <a:pt x="5355323" y="55951"/>
                  </a:lnTo>
                  <a:lnTo>
                    <a:pt x="5355323" y="1007119"/>
                  </a:lnTo>
                  <a:lnTo>
                    <a:pt x="3669388" y="1007119"/>
                  </a:lnTo>
                  <a:close/>
                  <a:moveTo>
                    <a:pt x="99173" y="4028476"/>
                  </a:moveTo>
                  <a:lnTo>
                    <a:pt x="99173" y="3077308"/>
                  </a:lnTo>
                  <a:lnTo>
                    <a:pt x="1785108" y="3077308"/>
                  </a:lnTo>
                  <a:lnTo>
                    <a:pt x="1785108" y="4028476"/>
                  </a:lnTo>
                  <a:lnTo>
                    <a:pt x="99173" y="4028476"/>
                  </a:lnTo>
                  <a:close/>
                  <a:moveTo>
                    <a:pt x="1884280" y="4028476"/>
                  </a:moveTo>
                  <a:lnTo>
                    <a:pt x="1884280" y="3077308"/>
                  </a:lnTo>
                  <a:lnTo>
                    <a:pt x="3570215" y="3077308"/>
                  </a:lnTo>
                  <a:lnTo>
                    <a:pt x="3570215" y="4028476"/>
                  </a:lnTo>
                  <a:lnTo>
                    <a:pt x="1884280" y="4028476"/>
                  </a:lnTo>
                  <a:close/>
                  <a:moveTo>
                    <a:pt x="3669388" y="4028476"/>
                  </a:moveTo>
                  <a:lnTo>
                    <a:pt x="3669388" y="3077308"/>
                  </a:lnTo>
                  <a:lnTo>
                    <a:pt x="5355323" y="3077308"/>
                  </a:lnTo>
                  <a:lnTo>
                    <a:pt x="5355323" y="4028476"/>
                  </a:lnTo>
                  <a:lnTo>
                    <a:pt x="3669388" y="4028476"/>
                  </a:lnTo>
                  <a:close/>
                  <a:moveTo>
                    <a:pt x="7140431" y="4028476"/>
                  </a:moveTo>
                  <a:lnTo>
                    <a:pt x="5454496" y="4028476"/>
                  </a:lnTo>
                  <a:lnTo>
                    <a:pt x="5454496" y="3077308"/>
                  </a:lnTo>
                  <a:lnTo>
                    <a:pt x="7140431" y="3077308"/>
                  </a:lnTo>
                  <a:lnTo>
                    <a:pt x="7140431" y="4028476"/>
                  </a:lnTo>
                  <a:close/>
                  <a:moveTo>
                    <a:pt x="7140431" y="3021357"/>
                  </a:moveTo>
                  <a:lnTo>
                    <a:pt x="5454496" y="3021357"/>
                  </a:lnTo>
                  <a:lnTo>
                    <a:pt x="5454496" y="2070189"/>
                  </a:lnTo>
                  <a:lnTo>
                    <a:pt x="7140431" y="2070189"/>
                  </a:lnTo>
                  <a:lnTo>
                    <a:pt x="7140431" y="3021357"/>
                  </a:lnTo>
                  <a:close/>
                  <a:moveTo>
                    <a:pt x="7140431" y="2014238"/>
                  </a:moveTo>
                  <a:lnTo>
                    <a:pt x="5454496" y="2014238"/>
                  </a:lnTo>
                  <a:lnTo>
                    <a:pt x="5454496" y="1063070"/>
                  </a:lnTo>
                  <a:lnTo>
                    <a:pt x="7140431" y="1063070"/>
                  </a:lnTo>
                  <a:lnTo>
                    <a:pt x="7140431" y="2014238"/>
                  </a:lnTo>
                  <a:close/>
                  <a:moveTo>
                    <a:pt x="7140431" y="1007119"/>
                  </a:moveTo>
                  <a:lnTo>
                    <a:pt x="5454496" y="1007119"/>
                  </a:lnTo>
                  <a:lnTo>
                    <a:pt x="5454496" y="55951"/>
                  </a:lnTo>
                  <a:lnTo>
                    <a:pt x="7140431" y="55951"/>
                  </a:lnTo>
                  <a:lnTo>
                    <a:pt x="7140431" y="1007119"/>
                  </a:lnTo>
                  <a:close/>
                </a:path>
              </a:pathLst>
            </a:custGeom>
            <a:solidFill>
              <a:srgbClr val="2F9769">
                <a:alpha val="18824"/>
              </a:srgbClr>
            </a:solidFill>
          </p:spPr>
        </p:sp>
      </p:grpSp>
      <p:grpSp>
        <p:nvGrpSpPr>
          <p:cNvPr name="Group 4" id="4"/>
          <p:cNvGrpSpPr/>
          <p:nvPr/>
        </p:nvGrpSpPr>
        <p:grpSpPr>
          <a:xfrm rot="0">
            <a:off x="1032030" y="1028700"/>
            <a:ext cx="16223940" cy="3201340"/>
            <a:chOff x="0" y="0"/>
            <a:chExt cx="21631920" cy="4268454"/>
          </a:xfrm>
        </p:grpSpPr>
        <p:grpSp>
          <p:nvGrpSpPr>
            <p:cNvPr name="Group 5" id="5"/>
            <p:cNvGrpSpPr/>
            <p:nvPr/>
          </p:nvGrpSpPr>
          <p:grpSpPr>
            <a:xfrm rot="0">
              <a:off x="0" y="0"/>
              <a:ext cx="21631920" cy="4268454"/>
              <a:chOff x="0" y="0"/>
              <a:chExt cx="4272972" cy="843151"/>
            </a:xfrm>
          </p:grpSpPr>
          <p:sp>
            <p:nvSpPr>
              <p:cNvPr name="Freeform 6" id="6"/>
              <p:cNvSpPr/>
              <p:nvPr/>
            </p:nvSpPr>
            <p:spPr>
              <a:xfrm flipH="false" flipV="false" rot="0">
                <a:off x="0" y="0"/>
                <a:ext cx="4272972" cy="843151"/>
              </a:xfrm>
              <a:custGeom>
                <a:avLst/>
                <a:gdLst/>
                <a:ahLst/>
                <a:cxnLst/>
                <a:rect r="r" b="b" t="t" l="l"/>
                <a:pathLst>
                  <a:path h="843151" w="4272972">
                    <a:moveTo>
                      <a:pt x="24337" y="0"/>
                    </a:moveTo>
                    <a:lnTo>
                      <a:pt x="4248635" y="0"/>
                    </a:lnTo>
                    <a:cubicBezTo>
                      <a:pt x="4262076" y="0"/>
                      <a:pt x="4272972" y="10896"/>
                      <a:pt x="4272972" y="24337"/>
                    </a:cubicBezTo>
                    <a:lnTo>
                      <a:pt x="4272972" y="818815"/>
                    </a:lnTo>
                    <a:cubicBezTo>
                      <a:pt x="4272972" y="832255"/>
                      <a:pt x="4262076" y="843151"/>
                      <a:pt x="4248635" y="843151"/>
                    </a:cubicBezTo>
                    <a:lnTo>
                      <a:pt x="24337" y="843151"/>
                    </a:lnTo>
                    <a:cubicBezTo>
                      <a:pt x="10896" y="843151"/>
                      <a:pt x="0" y="832255"/>
                      <a:pt x="0" y="818815"/>
                    </a:cubicBezTo>
                    <a:lnTo>
                      <a:pt x="0" y="24337"/>
                    </a:lnTo>
                    <a:cubicBezTo>
                      <a:pt x="0" y="10896"/>
                      <a:pt x="10896" y="0"/>
                      <a:pt x="24337" y="0"/>
                    </a:cubicBezTo>
                    <a:close/>
                  </a:path>
                </a:pathLst>
              </a:custGeom>
              <a:solidFill>
                <a:srgbClr val="4DDAC2"/>
              </a:solidFill>
              <a:ln w="38100" cap="rnd">
                <a:solidFill>
                  <a:srgbClr val="000000"/>
                </a:solidFill>
                <a:prstDash val="solid"/>
                <a:round/>
              </a:ln>
            </p:spPr>
          </p:sp>
          <p:sp>
            <p:nvSpPr>
              <p:cNvPr name="TextBox 7" id="7"/>
              <p:cNvSpPr txBox="true"/>
              <p:nvPr/>
            </p:nvSpPr>
            <p:spPr>
              <a:xfrm>
                <a:off x="0" y="-38100"/>
                <a:ext cx="4272972" cy="881251"/>
              </a:xfrm>
              <a:prstGeom prst="rect">
                <a:avLst/>
              </a:prstGeom>
            </p:spPr>
            <p:txBody>
              <a:bodyPr anchor="ctr" rtlCol="false" tIns="50800" lIns="50800" bIns="50800" rIns="50800"/>
              <a:lstStyle/>
              <a:p>
                <a:pPr algn="ctr">
                  <a:lnSpc>
                    <a:spcPts val="2659"/>
                  </a:lnSpc>
                  <a:spcBef>
                    <a:spcPct val="0"/>
                  </a:spcBef>
                </a:pPr>
              </a:p>
            </p:txBody>
          </p:sp>
        </p:grpSp>
        <p:sp>
          <p:nvSpPr>
            <p:cNvPr name="TextBox 8" id="8"/>
            <p:cNvSpPr txBox="true"/>
            <p:nvPr/>
          </p:nvSpPr>
          <p:spPr>
            <a:xfrm rot="0">
              <a:off x="407462" y="147524"/>
              <a:ext cx="20816996" cy="3763856"/>
            </a:xfrm>
            <a:prstGeom prst="rect">
              <a:avLst/>
            </a:prstGeom>
          </p:spPr>
          <p:txBody>
            <a:bodyPr anchor="t" rtlCol="false" tIns="0" lIns="0" bIns="0" rIns="0">
              <a:spAutoFit/>
            </a:bodyPr>
            <a:lstStyle/>
            <a:p>
              <a:pPr algn="ctr">
                <a:lnSpc>
                  <a:spcPts val="7420"/>
                </a:lnSpc>
              </a:pPr>
              <a:r>
                <a:rPr lang="en-US" sz="5300">
                  <a:solidFill>
                    <a:srgbClr val="000000"/>
                  </a:solidFill>
                  <a:latin typeface="Funtastic"/>
                  <a:ea typeface="Funtastic"/>
                  <a:cs typeface="Funtastic"/>
                  <a:sym typeface="Funtastic"/>
                </a:rPr>
                <a:t>BENEFITS FOR PERFORMANCE, SLEEP, AND RECOVERY</a:t>
              </a:r>
            </a:p>
            <a:p>
              <a:pPr algn="ctr">
                <a:lnSpc>
                  <a:spcPts val="7420"/>
                </a:lnSpc>
              </a:pPr>
            </a:p>
          </p:txBody>
        </p:sp>
      </p:grpSp>
      <p:sp>
        <p:nvSpPr>
          <p:cNvPr name="Freeform 9" id="9"/>
          <p:cNvSpPr/>
          <p:nvPr/>
        </p:nvSpPr>
        <p:spPr>
          <a:xfrm flipH="false" flipV="false" rot="0">
            <a:off x="6523191" y="3970636"/>
            <a:ext cx="5238289" cy="4432902"/>
          </a:xfrm>
          <a:custGeom>
            <a:avLst/>
            <a:gdLst/>
            <a:ahLst/>
            <a:cxnLst/>
            <a:rect r="r" b="b" t="t" l="l"/>
            <a:pathLst>
              <a:path h="4432902" w="5238289">
                <a:moveTo>
                  <a:pt x="0" y="0"/>
                </a:moveTo>
                <a:lnTo>
                  <a:pt x="5238289" y="0"/>
                </a:lnTo>
                <a:lnTo>
                  <a:pt x="5238289" y="4432902"/>
                </a:lnTo>
                <a:lnTo>
                  <a:pt x="0" y="443290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0" id="10"/>
          <p:cNvGrpSpPr/>
          <p:nvPr/>
        </p:nvGrpSpPr>
        <p:grpSpPr>
          <a:xfrm rot="0">
            <a:off x="1019885" y="5835734"/>
            <a:ext cx="5494491" cy="3422566"/>
            <a:chOff x="0" y="0"/>
            <a:chExt cx="7325987" cy="4563421"/>
          </a:xfrm>
        </p:grpSpPr>
        <p:grpSp>
          <p:nvGrpSpPr>
            <p:cNvPr name="Group 11" id="11"/>
            <p:cNvGrpSpPr/>
            <p:nvPr/>
          </p:nvGrpSpPr>
          <p:grpSpPr>
            <a:xfrm rot="0">
              <a:off x="0" y="0"/>
              <a:ext cx="7325987" cy="4563421"/>
              <a:chOff x="0" y="0"/>
              <a:chExt cx="1996954" cy="1243920"/>
            </a:xfrm>
          </p:grpSpPr>
          <p:sp>
            <p:nvSpPr>
              <p:cNvPr name="Freeform 12" id="12"/>
              <p:cNvSpPr/>
              <p:nvPr/>
            </p:nvSpPr>
            <p:spPr>
              <a:xfrm flipH="false" flipV="false" rot="0">
                <a:off x="0" y="0"/>
                <a:ext cx="1996954" cy="1243920"/>
              </a:xfrm>
              <a:custGeom>
                <a:avLst/>
                <a:gdLst/>
                <a:ahLst/>
                <a:cxnLst/>
                <a:rect r="r" b="b" t="t" l="l"/>
                <a:pathLst>
                  <a:path h="1243920" w="1996954">
                    <a:moveTo>
                      <a:pt x="71861" y="0"/>
                    </a:moveTo>
                    <a:lnTo>
                      <a:pt x="1925093" y="0"/>
                    </a:lnTo>
                    <a:cubicBezTo>
                      <a:pt x="1964781" y="0"/>
                      <a:pt x="1996954" y="32173"/>
                      <a:pt x="1996954" y="71861"/>
                    </a:cubicBezTo>
                    <a:lnTo>
                      <a:pt x="1996954" y="1172059"/>
                    </a:lnTo>
                    <a:cubicBezTo>
                      <a:pt x="1996954" y="1211747"/>
                      <a:pt x="1964781" y="1243920"/>
                      <a:pt x="1925093" y="1243920"/>
                    </a:cubicBezTo>
                    <a:lnTo>
                      <a:pt x="71861" y="1243920"/>
                    </a:lnTo>
                    <a:cubicBezTo>
                      <a:pt x="32173" y="1243920"/>
                      <a:pt x="0" y="1211747"/>
                      <a:pt x="0" y="1172059"/>
                    </a:cubicBezTo>
                    <a:lnTo>
                      <a:pt x="0" y="71861"/>
                    </a:lnTo>
                    <a:cubicBezTo>
                      <a:pt x="0" y="32173"/>
                      <a:pt x="32173" y="0"/>
                      <a:pt x="71861" y="0"/>
                    </a:cubicBezTo>
                    <a:close/>
                  </a:path>
                </a:pathLst>
              </a:custGeom>
              <a:solidFill>
                <a:srgbClr val="FFF4CC"/>
              </a:solidFill>
              <a:ln w="38100" cap="rnd">
                <a:solidFill>
                  <a:srgbClr val="000000"/>
                </a:solidFill>
                <a:prstDash val="solid"/>
                <a:round/>
              </a:ln>
            </p:spPr>
          </p:sp>
          <p:sp>
            <p:nvSpPr>
              <p:cNvPr name="TextBox 13" id="13"/>
              <p:cNvSpPr txBox="true"/>
              <p:nvPr/>
            </p:nvSpPr>
            <p:spPr>
              <a:xfrm>
                <a:off x="0" y="-38100"/>
                <a:ext cx="1996954" cy="1282020"/>
              </a:xfrm>
              <a:prstGeom prst="rect">
                <a:avLst/>
              </a:prstGeom>
            </p:spPr>
            <p:txBody>
              <a:bodyPr anchor="ctr" rtlCol="false" tIns="50800" lIns="50800" bIns="50800" rIns="50800"/>
              <a:lstStyle/>
              <a:p>
                <a:pPr algn="ctr">
                  <a:lnSpc>
                    <a:spcPts val="2659"/>
                  </a:lnSpc>
                  <a:spcBef>
                    <a:spcPct val="0"/>
                  </a:spcBef>
                </a:pPr>
              </a:p>
            </p:txBody>
          </p:sp>
        </p:grpSp>
        <p:sp>
          <p:nvSpPr>
            <p:cNvPr name="TextBox 14" id="14"/>
            <p:cNvSpPr txBox="true"/>
            <p:nvPr/>
          </p:nvSpPr>
          <p:spPr>
            <a:xfrm rot="0">
              <a:off x="598817" y="814862"/>
              <a:ext cx="6138256" cy="2838447"/>
            </a:xfrm>
            <a:prstGeom prst="rect">
              <a:avLst/>
            </a:prstGeom>
          </p:spPr>
          <p:txBody>
            <a:bodyPr anchor="t" rtlCol="false" tIns="0" lIns="0" bIns="0" rIns="0">
              <a:spAutoFit/>
            </a:bodyPr>
            <a:lstStyle/>
            <a:p>
              <a:pPr algn="ctr">
                <a:lnSpc>
                  <a:spcPts val="4200"/>
                </a:lnSpc>
              </a:pPr>
              <a:r>
                <a:rPr lang="en-US" sz="3000">
                  <a:solidFill>
                    <a:srgbClr val="000000"/>
                  </a:solidFill>
                  <a:latin typeface="Blogger"/>
                  <a:ea typeface="Blogger"/>
                  <a:cs typeface="Blogger"/>
                  <a:sym typeface="Blogger"/>
                </a:rPr>
                <a:t>Whether it’s boosting focus, easing muscle tension, or getting more restful sleep, these tools have you covered. </a:t>
              </a:r>
            </a:p>
          </p:txBody>
        </p:sp>
      </p:grpSp>
      <p:grpSp>
        <p:nvGrpSpPr>
          <p:cNvPr name="Group 15" id="15"/>
          <p:cNvGrpSpPr/>
          <p:nvPr/>
        </p:nvGrpSpPr>
        <p:grpSpPr>
          <a:xfrm rot="0">
            <a:off x="1032030" y="2259316"/>
            <a:ext cx="5491161" cy="2889240"/>
            <a:chOff x="0" y="0"/>
            <a:chExt cx="7321548" cy="3852321"/>
          </a:xfrm>
        </p:grpSpPr>
        <p:grpSp>
          <p:nvGrpSpPr>
            <p:cNvPr name="Group 16" id="16"/>
            <p:cNvGrpSpPr/>
            <p:nvPr/>
          </p:nvGrpSpPr>
          <p:grpSpPr>
            <a:xfrm rot="0">
              <a:off x="0" y="0"/>
              <a:ext cx="7321548" cy="3852321"/>
              <a:chOff x="0" y="0"/>
              <a:chExt cx="1995744" cy="1050085"/>
            </a:xfrm>
          </p:grpSpPr>
          <p:sp>
            <p:nvSpPr>
              <p:cNvPr name="Freeform 17" id="17"/>
              <p:cNvSpPr/>
              <p:nvPr/>
            </p:nvSpPr>
            <p:spPr>
              <a:xfrm flipH="false" flipV="false" rot="0">
                <a:off x="0" y="0"/>
                <a:ext cx="1995744" cy="1050085"/>
              </a:xfrm>
              <a:custGeom>
                <a:avLst/>
                <a:gdLst/>
                <a:ahLst/>
                <a:cxnLst/>
                <a:rect r="r" b="b" t="t" l="l"/>
                <a:pathLst>
                  <a:path h="1050085" w="1995744">
                    <a:moveTo>
                      <a:pt x="71904" y="0"/>
                    </a:moveTo>
                    <a:lnTo>
                      <a:pt x="1923839" y="0"/>
                    </a:lnTo>
                    <a:cubicBezTo>
                      <a:pt x="1942910" y="0"/>
                      <a:pt x="1961199" y="7576"/>
                      <a:pt x="1974683" y="21060"/>
                    </a:cubicBezTo>
                    <a:cubicBezTo>
                      <a:pt x="1988168" y="34545"/>
                      <a:pt x="1995744" y="52834"/>
                      <a:pt x="1995744" y="71904"/>
                    </a:cubicBezTo>
                    <a:lnTo>
                      <a:pt x="1995744" y="978180"/>
                    </a:lnTo>
                    <a:cubicBezTo>
                      <a:pt x="1995744" y="997250"/>
                      <a:pt x="1988168" y="1015540"/>
                      <a:pt x="1974683" y="1029024"/>
                    </a:cubicBezTo>
                    <a:cubicBezTo>
                      <a:pt x="1961199" y="1042509"/>
                      <a:pt x="1942910" y="1050085"/>
                      <a:pt x="1923839" y="1050085"/>
                    </a:cubicBezTo>
                    <a:lnTo>
                      <a:pt x="71904" y="1050085"/>
                    </a:lnTo>
                    <a:cubicBezTo>
                      <a:pt x="52834" y="1050085"/>
                      <a:pt x="34545" y="1042509"/>
                      <a:pt x="21060" y="1029024"/>
                    </a:cubicBezTo>
                    <a:cubicBezTo>
                      <a:pt x="7576" y="1015540"/>
                      <a:pt x="0" y="997250"/>
                      <a:pt x="0" y="978180"/>
                    </a:cubicBezTo>
                    <a:lnTo>
                      <a:pt x="0" y="71904"/>
                    </a:lnTo>
                    <a:cubicBezTo>
                      <a:pt x="0" y="52834"/>
                      <a:pt x="7576" y="34545"/>
                      <a:pt x="21060" y="21060"/>
                    </a:cubicBezTo>
                    <a:cubicBezTo>
                      <a:pt x="34545" y="7576"/>
                      <a:pt x="52834" y="0"/>
                      <a:pt x="71904" y="0"/>
                    </a:cubicBezTo>
                    <a:close/>
                  </a:path>
                </a:pathLst>
              </a:custGeom>
              <a:solidFill>
                <a:srgbClr val="FFF4CC"/>
              </a:solidFill>
              <a:ln w="38100" cap="rnd">
                <a:solidFill>
                  <a:srgbClr val="000000"/>
                </a:solidFill>
                <a:prstDash val="solid"/>
                <a:round/>
              </a:ln>
            </p:spPr>
          </p:sp>
          <p:sp>
            <p:nvSpPr>
              <p:cNvPr name="TextBox 18" id="18"/>
              <p:cNvSpPr txBox="true"/>
              <p:nvPr/>
            </p:nvSpPr>
            <p:spPr>
              <a:xfrm>
                <a:off x="0" y="-38100"/>
                <a:ext cx="1995744" cy="1088185"/>
              </a:xfrm>
              <a:prstGeom prst="rect">
                <a:avLst/>
              </a:prstGeom>
            </p:spPr>
            <p:txBody>
              <a:bodyPr anchor="ctr" rtlCol="false" tIns="50800" lIns="50800" bIns="50800" rIns="50800"/>
              <a:lstStyle/>
              <a:p>
                <a:pPr algn="ctr">
                  <a:lnSpc>
                    <a:spcPts val="2659"/>
                  </a:lnSpc>
                  <a:spcBef>
                    <a:spcPct val="0"/>
                  </a:spcBef>
                </a:pPr>
              </a:p>
            </p:txBody>
          </p:sp>
        </p:grpSp>
        <p:sp>
          <p:nvSpPr>
            <p:cNvPr name="TextBox 19" id="19"/>
            <p:cNvSpPr txBox="true"/>
            <p:nvPr/>
          </p:nvSpPr>
          <p:spPr>
            <a:xfrm rot="0">
              <a:off x="593506" y="459312"/>
              <a:ext cx="6134536" cy="2838447"/>
            </a:xfrm>
            <a:prstGeom prst="rect">
              <a:avLst/>
            </a:prstGeom>
          </p:spPr>
          <p:txBody>
            <a:bodyPr anchor="t" rtlCol="false" tIns="0" lIns="0" bIns="0" rIns="0">
              <a:spAutoFit/>
            </a:bodyPr>
            <a:lstStyle/>
            <a:p>
              <a:pPr algn="ctr">
                <a:lnSpc>
                  <a:spcPts val="4200"/>
                </a:lnSpc>
              </a:pPr>
              <a:r>
                <a:rPr lang="en-US" sz="3000">
                  <a:solidFill>
                    <a:srgbClr val="000000"/>
                  </a:solidFill>
                  <a:latin typeface="Blogger"/>
                  <a:ea typeface="Blogger"/>
                  <a:cs typeface="Blogger"/>
                  <a:sym typeface="Blogger"/>
                </a:rPr>
                <a:t>Modes of healing are all designed to help you optimize performance, recovery, and overall well-being. </a:t>
              </a:r>
            </a:p>
          </p:txBody>
        </p:sp>
      </p:grpSp>
      <p:grpSp>
        <p:nvGrpSpPr>
          <p:cNvPr name="Group 20" id="20"/>
          <p:cNvGrpSpPr/>
          <p:nvPr/>
        </p:nvGrpSpPr>
        <p:grpSpPr>
          <a:xfrm rot="0">
            <a:off x="11907510" y="5777206"/>
            <a:ext cx="5351790" cy="4036748"/>
            <a:chOff x="0" y="0"/>
            <a:chExt cx="7135720" cy="5382331"/>
          </a:xfrm>
        </p:grpSpPr>
        <p:grpSp>
          <p:nvGrpSpPr>
            <p:cNvPr name="Group 21" id="21"/>
            <p:cNvGrpSpPr/>
            <p:nvPr/>
          </p:nvGrpSpPr>
          <p:grpSpPr>
            <a:xfrm rot="0">
              <a:off x="0" y="0"/>
              <a:ext cx="7135720" cy="5382331"/>
              <a:chOff x="0" y="0"/>
              <a:chExt cx="2911723" cy="2196255"/>
            </a:xfrm>
          </p:grpSpPr>
          <p:sp>
            <p:nvSpPr>
              <p:cNvPr name="Freeform 22" id="22"/>
              <p:cNvSpPr/>
              <p:nvPr/>
            </p:nvSpPr>
            <p:spPr>
              <a:xfrm flipH="false" flipV="false" rot="0">
                <a:off x="0" y="0"/>
                <a:ext cx="2911723" cy="2196255"/>
              </a:xfrm>
              <a:custGeom>
                <a:avLst/>
                <a:gdLst/>
                <a:ahLst/>
                <a:cxnLst/>
                <a:rect r="r" b="b" t="t" l="l"/>
                <a:pathLst>
                  <a:path h="2196255" w="2911723">
                    <a:moveTo>
                      <a:pt x="49284" y="0"/>
                    </a:moveTo>
                    <a:lnTo>
                      <a:pt x="2862439" y="0"/>
                    </a:lnTo>
                    <a:cubicBezTo>
                      <a:pt x="2875510" y="0"/>
                      <a:pt x="2888046" y="5192"/>
                      <a:pt x="2897288" y="14435"/>
                    </a:cubicBezTo>
                    <a:cubicBezTo>
                      <a:pt x="2906531" y="23678"/>
                      <a:pt x="2911723" y="36213"/>
                      <a:pt x="2911723" y="49284"/>
                    </a:cubicBezTo>
                    <a:lnTo>
                      <a:pt x="2911723" y="2146970"/>
                    </a:lnTo>
                    <a:cubicBezTo>
                      <a:pt x="2911723" y="2160041"/>
                      <a:pt x="2906531" y="2172577"/>
                      <a:pt x="2897288" y="2181820"/>
                    </a:cubicBezTo>
                    <a:cubicBezTo>
                      <a:pt x="2888046" y="2191062"/>
                      <a:pt x="2875510" y="2196255"/>
                      <a:pt x="2862439" y="2196255"/>
                    </a:cubicBezTo>
                    <a:lnTo>
                      <a:pt x="49284" y="2196255"/>
                    </a:lnTo>
                    <a:cubicBezTo>
                      <a:pt x="36213" y="2196255"/>
                      <a:pt x="23678" y="2191062"/>
                      <a:pt x="14435" y="2181820"/>
                    </a:cubicBezTo>
                    <a:cubicBezTo>
                      <a:pt x="5192" y="2172577"/>
                      <a:pt x="0" y="2160041"/>
                      <a:pt x="0" y="2146970"/>
                    </a:cubicBezTo>
                    <a:lnTo>
                      <a:pt x="0" y="49284"/>
                    </a:lnTo>
                    <a:cubicBezTo>
                      <a:pt x="0" y="36213"/>
                      <a:pt x="5192" y="23678"/>
                      <a:pt x="14435" y="14435"/>
                    </a:cubicBezTo>
                    <a:cubicBezTo>
                      <a:pt x="23678" y="5192"/>
                      <a:pt x="36213" y="0"/>
                      <a:pt x="49284" y="0"/>
                    </a:cubicBezTo>
                    <a:close/>
                  </a:path>
                </a:pathLst>
              </a:custGeom>
              <a:solidFill>
                <a:srgbClr val="FFF4CC"/>
              </a:solidFill>
              <a:ln w="38100" cap="rnd">
                <a:solidFill>
                  <a:srgbClr val="000000"/>
                </a:solidFill>
                <a:prstDash val="solid"/>
                <a:round/>
              </a:ln>
            </p:spPr>
          </p:sp>
          <p:sp>
            <p:nvSpPr>
              <p:cNvPr name="TextBox 23" id="23"/>
              <p:cNvSpPr txBox="true"/>
              <p:nvPr/>
            </p:nvSpPr>
            <p:spPr>
              <a:xfrm>
                <a:off x="0" y="-38100"/>
                <a:ext cx="2911723" cy="2234355"/>
              </a:xfrm>
              <a:prstGeom prst="rect">
                <a:avLst/>
              </a:prstGeom>
            </p:spPr>
            <p:txBody>
              <a:bodyPr anchor="ctr" rtlCol="false" tIns="50800" lIns="50800" bIns="50800" rIns="50800"/>
              <a:lstStyle/>
              <a:p>
                <a:pPr algn="ctr">
                  <a:lnSpc>
                    <a:spcPts val="2659"/>
                  </a:lnSpc>
                  <a:spcBef>
                    <a:spcPct val="0"/>
                  </a:spcBef>
                </a:pPr>
              </a:p>
            </p:txBody>
          </p:sp>
        </p:grpSp>
        <p:sp>
          <p:nvSpPr>
            <p:cNvPr name="TextBox 24" id="24"/>
            <p:cNvSpPr txBox="true"/>
            <p:nvPr/>
          </p:nvSpPr>
          <p:spPr>
            <a:xfrm rot="0">
              <a:off x="578442" y="778813"/>
              <a:ext cx="5978836" cy="3758030"/>
            </a:xfrm>
            <a:prstGeom prst="rect">
              <a:avLst/>
            </a:prstGeom>
          </p:spPr>
          <p:txBody>
            <a:bodyPr anchor="t" rtlCol="false" tIns="0" lIns="0" bIns="0" rIns="0">
              <a:spAutoFit/>
            </a:bodyPr>
            <a:lstStyle/>
            <a:p>
              <a:pPr algn="ctr">
                <a:lnSpc>
                  <a:spcPts val="2804"/>
                </a:lnSpc>
              </a:pPr>
              <a:r>
                <a:rPr lang="en-US" sz="2003">
                  <a:solidFill>
                    <a:srgbClr val="000000"/>
                  </a:solidFill>
                  <a:latin typeface="Blogger"/>
                  <a:ea typeface="Blogger"/>
                  <a:cs typeface="Blogger"/>
                  <a:sym typeface="Blogger"/>
                </a:rPr>
                <a:t>These tools also provide lasting relief for those dealing with PTSD symptoms like flashbacks, anxiety, brain fog, and chronic fatigue. By supporting mental clarity and emotional balance, they offer a way to feel more energized, focused, and ready to take on the next challenge—while also promoting a calm mind and better sleep.</a:t>
              </a:r>
            </a:p>
          </p:txBody>
        </p:sp>
      </p:grpSp>
      <p:grpSp>
        <p:nvGrpSpPr>
          <p:cNvPr name="Group 25" id="25"/>
          <p:cNvGrpSpPr/>
          <p:nvPr/>
        </p:nvGrpSpPr>
        <p:grpSpPr>
          <a:xfrm rot="0">
            <a:off x="11761480" y="2259390"/>
            <a:ext cx="5494491" cy="3422566"/>
            <a:chOff x="0" y="0"/>
            <a:chExt cx="7325987" cy="4563421"/>
          </a:xfrm>
        </p:grpSpPr>
        <p:grpSp>
          <p:nvGrpSpPr>
            <p:cNvPr name="Group 26" id="26"/>
            <p:cNvGrpSpPr/>
            <p:nvPr/>
          </p:nvGrpSpPr>
          <p:grpSpPr>
            <a:xfrm rot="0">
              <a:off x="0" y="0"/>
              <a:ext cx="7325987" cy="4563421"/>
              <a:chOff x="0" y="0"/>
              <a:chExt cx="1996954" cy="1243920"/>
            </a:xfrm>
          </p:grpSpPr>
          <p:sp>
            <p:nvSpPr>
              <p:cNvPr name="Freeform 27" id="27"/>
              <p:cNvSpPr/>
              <p:nvPr/>
            </p:nvSpPr>
            <p:spPr>
              <a:xfrm flipH="false" flipV="false" rot="0">
                <a:off x="0" y="0"/>
                <a:ext cx="1996954" cy="1243920"/>
              </a:xfrm>
              <a:custGeom>
                <a:avLst/>
                <a:gdLst/>
                <a:ahLst/>
                <a:cxnLst/>
                <a:rect r="r" b="b" t="t" l="l"/>
                <a:pathLst>
                  <a:path h="1243920" w="1996954">
                    <a:moveTo>
                      <a:pt x="71861" y="0"/>
                    </a:moveTo>
                    <a:lnTo>
                      <a:pt x="1925093" y="0"/>
                    </a:lnTo>
                    <a:cubicBezTo>
                      <a:pt x="1964781" y="0"/>
                      <a:pt x="1996954" y="32173"/>
                      <a:pt x="1996954" y="71861"/>
                    </a:cubicBezTo>
                    <a:lnTo>
                      <a:pt x="1996954" y="1172059"/>
                    </a:lnTo>
                    <a:cubicBezTo>
                      <a:pt x="1996954" y="1211747"/>
                      <a:pt x="1964781" y="1243920"/>
                      <a:pt x="1925093" y="1243920"/>
                    </a:cubicBezTo>
                    <a:lnTo>
                      <a:pt x="71861" y="1243920"/>
                    </a:lnTo>
                    <a:cubicBezTo>
                      <a:pt x="32173" y="1243920"/>
                      <a:pt x="0" y="1211747"/>
                      <a:pt x="0" y="1172059"/>
                    </a:cubicBezTo>
                    <a:lnTo>
                      <a:pt x="0" y="71861"/>
                    </a:lnTo>
                    <a:cubicBezTo>
                      <a:pt x="0" y="32173"/>
                      <a:pt x="32173" y="0"/>
                      <a:pt x="71861" y="0"/>
                    </a:cubicBezTo>
                    <a:close/>
                  </a:path>
                </a:pathLst>
              </a:custGeom>
              <a:solidFill>
                <a:srgbClr val="FFF4CC"/>
              </a:solidFill>
              <a:ln w="38100" cap="rnd">
                <a:solidFill>
                  <a:srgbClr val="000000"/>
                </a:solidFill>
                <a:prstDash val="solid"/>
                <a:round/>
              </a:ln>
            </p:spPr>
          </p:sp>
          <p:sp>
            <p:nvSpPr>
              <p:cNvPr name="TextBox 28" id="28"/>
              <p:cNvSpPr txBox="true"/>
              <p:nvPr/>
            </p:nvSpPr>
            <p:spPr>
              <a:xfrm>
                <a:off x="0" y="-38100"/>
                <a:ext cx="1996954" cy="1282020"/>
              </a:xfrm>
              <a:prstGeom prst="rect">
                <a:avLst/>
              </a:prstGeom>
            </p:spPr>
            <p:txBody>
              <a:bodyPr anchor="ctr" rtlCol="false" tIns="50800" lIns="50800" bIns="50800" rIns="50800"/>
              <a:lstStyle/>
              <a:p>
                <a:pPr algn="ctr">
                  <a:lnSpc>
                    <a:spcPts val="2659"/>
                  </a:lnSpc>
                  <a:spcBef>
                    <a:spcPct val="0"/>
                  </a:spcBef>
                </a:pPr>
              </a:p>
            </p:txBody>
          </p:sp>
        </p:grpSp>
        <p:sp>
          <p:nvSpPr>
            <p:cNvPr name="TextBox 29" id="29"/>
            <p:cNvSpPr txBox="true"/>
            <p:nvPr/>
          </p:nvSpPr>
          <p:spPr>
            <a:xfrm rot="0">
              <a:off x="593866" y="814862"/>
              <a:ext cx="6138256" cy="2838447"/>
            </a:xfrm>
            <a:prstGeom prst="rect">
              <a:avLst/>
            </a:prstGeom>
          </p:spPr>
          <p:txBody>
            <a:bodyPr anchor="t" rtlCol="false" tIns="0" lIns="0" bIns="0" rIns="0">
              <a:spAutoFit/>
            </a:bodyPr>
            <a:lstStyle/>
            <a:p>
              <a:pPr algn="ctr">
                <a:lnSpc>
                  <a:spcPts val="4200"/>
                </a:lnSpc>
              </a:pPr>
              <a:r>
                <a:rPr lang="en-US" sz="3000">
                  <a:solidFill>
                    <a:srgbClr val="000000"/>
                  </a:solidFill>
                  <a:latin typeface="Blogger"/>
                  <a:ea typeface="Blogger"/>
                  <a:cs typeface="Blogger"/>
                  <a:sym typeface="Blogger"/>
                </a:rPr>
                <a:t>They help manage fatigue, reduce stress, and enhance both physical and mental recovery. </a:t>
              </a:r>
            </a:p>
          </p:txBody>
        </p:sp>
      </p:grpSp>
      <p:sp>
        <p:nvSpPr>
          <p:cNvPr name="Freeform 30" id="30"/>
          <p:cNvSpPr/>
          <p:nvPr/>
        </p:nvSpPr>
        <p:spPr>
          <a:xfrm flipH="false" flipV="false" rot="0">
            <a:off x="-1186434" y="120209"/>
            <a:ext cx="1872234" cy="4114800"/>
          </a:xfrm>
          <a:custGeom>
            <a:avLst/>
            <a:gdLst/>
            <a:ahLst/>
            <a:cxnLst/>
            <a:rect r="r" b="b" t="t" l="l"/>
            <a:pathLst>
              <a:path h="4114800" w="1872234">
                <a:moveTo>
                  <a:pt x="0" y="0"/>
                </a:moveTo>
                <a:lnTo>
                  <a:pt x="1872234" y="0"/>
                </a:lnTo>
                <a:lnTo>
                  <a:pt x="18722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31" id="31"/>
          <p:cNvSpPr/>
          <p:nvPr/>
        </p:nvSpPr>
        <p:spPr>
          <a:xfrm flipH="false" flipV="false" rot="5400000">
            <a:off x="15635797" y="-2057400"/>
            <a:ext cx="1872234" cy="4114800"/>
          </a:xfrm>
          <a:custGeom>
            <a:avLst/>
            <a:gdLst/>
            <a:ahLst/>
            <a:cxnLst/>
            <a:rect r="r" b="b" t="t" l="l"/>
            <a:pathLst>
              <a:path h="4114800" w="1872234">
                <a:moveTo>
                  <a:pt x="0" y="0"/>
                </a:moveTo>
                <a:lnTo>
                  <a:pt x="1872234" y="0"/>
                </a:lnTo>
                <a:lnTo>
                  <a:pt x="1872234"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32" id="32"/>
          <p:cNvSpPr/>
          <p:nvPr/>
        </p:nvSpPr>
        <p:spPr>
          <a:xfrm flipH="false" flipV="false" rot="-10800000">
            <a:off x="17351883" y="6202893"/>
            <a:ext cx="1872234" cy="4114800"/>
          </a:xfrm>
          <a:custGeom>
            <a:avLst/>
            <a:gdLst/>
            <a:ahLst/>
            <a:cxnLst/>
            <a:rect r="r" b="b" t="t" l="l"/>
            <a:pathLst>
              <a:path h="4114800" w="1872234">
                <a:moveTo>
                  <a:pt x="0" y="0"/>
                </a:moveTo>
                <a:lnTo>
                  <a:pt x="1872234" y="0"/>
                </a:lnTo>
                <a:lnTo>
                  <a:pt x="1872234"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33" id="33"/>
          <p:cNvSpPr/>
          <p:nvPr/>
        </p:nvSpPr>
        <p:spPr>
          <a:xfrm flipH="false" flipV="false" rot="-5400000">
            <a:off x="773614" y="8260293"/>
            <a:ext cx="1872234" cy="4114800"/>
          </a:xfrm>
          <a:custGeom>
            <a:avLst/>
            <a:gdLst/>
            <a:ahLst/>
            <a:cxnLst/>
            <a:rect r="r" b="b" t="t" l="l"/>
            <a:pathLst>
              <a:path h="4114800" w="1872234">
                <a:moveTo>
                  <a:pt x="0" y="0"/>
                </a:moveTo>
                <a:lnTo>
                  <a:pt x="1872234" y="0"/>
                </a:lnTo>
                <a:lnTo>
                  <a:pt x="1872234"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34" id="34"/>
          <p:cNvSpPr txBox="true"/>
          <p:nvPr/>
        </p:nvSpPr>
        <p:spPr>
          <a:xfrm rot="-41961">
            <a:off x="1160759" y="-67231"/>
            <a:ext cx="9360503" cy="908302"/>
          </a:xfrm>
          <a:prstGeom prst="rect">
            <a:avLst/>
          </a:prstGeom>
        </p:spPr>
        <p:txBody>
          <a:bodyPr anchor="t" rtlCol="false" tIns="0" lIns="0" bIns="0" rIns="0">
            <a:spAutoFit/>
          </a:bodyPr>
          <a:lstStyle/>
          <a:p>
            <a:pPr algn="ctr">
              <a:lnSpc>
                <a:spcPts val="6636"/>
              </a:lnSpc>
            </a:pPr>
            <a:r>
              <a:rPr lang="en-US" sz="4740">
                <a:solidFill>
                  <a:srgbClr val="000000"/>
                </a:solidFill>
                <a:latin typeface="Funtastic"/>
                <a:ea typeface="Funtastic"/>
                <a:cs typeface="Funtastic"/>
                <a:sym typeface="Funtastic"/>
              </a:rPr>
              <a:t>THE BRAIN EVENT BY OSI-CAN</a:t>
            </a:r>
          </a:p>
        </p:txBody>
      </p:sp>
      <p:grpSp>
        <p:nvGrpSpPr>
          <p:cNvPr name="Group 35" id="35"/>
          <p:cNvGrpSpPr/>
          <p:nvPr/>
        </p:nvGrpSpPr>
        <p:grpSpPr>
          <a:xfrm rot="0">
            <a:off x="7997273" y="8531397"/>
            <a:ext cx="1453805" cy="1453805"/>
            <a:chOff x="0" y="0"/>
            <a:chExt cx="1938407" cy="1938407"/>
          </a:xfrm>
        </p:grpSpPr>
        <p:sp>
          <p:nvSpPr>
            <p:cNvPr name="Freeform 36" id="36"/>
            <p:cNvSpPr/>
            <p:nvPr/>
          </p:nvSpPr>
          <p:spPr>
            <a:xfrm flipH="false" flipV="false" rot="0">
              <a:off x="0" y="0"/>
              <a:ext cx="1938407" cy="1938407"/>
            </a:xfrm>
            <a:custGeom>
              <a:avLst/>
              <a:gdLst/>
              <a:ahLst/>
              <a:cxnLst/>
              <a:rect r="r" b="b" t="t" l="l"/>
              <a:pathLst>
                <a:path h="1938407" w="1938407">
                  <a:moveTo>
                    <a:pt x="0" y="0"/>
                  </a:moveTo>
                  <a:lnTo>
                    <a:pt x="1938407" y="0"/>
                  </a:lnTo>
                  <a:lnTo>
                    <a:pt x="1938407" y="1938407"/>
                  </a:lnTo>
                  <a:lnTo>
                    <a:pt x="0" y="1938407"/>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DAGcF8Kn3f4</dc:identifier>
  <dcterms:modified xsi:type="dcterms:W3CDTF">2011-08-01T06:04:30Z</dcterms:modified>
  <cp:revision>1</cp:revision>
  <dc:title>Stress ON The brain</dc:title>
</cp:coreProperties>
</file>